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556500" cy="10699750"/>
  <p:notesSz cx="75565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675" cy="1069149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36" y="-507"/>
            <a:ext cx="3260090" cy="2687320"/>
          </a:xfrm>
          <a:custGeom>
            <a:avLst/>
            <a:gdLst/>
            <a:ahLst/>
            <a:cxnLst/>
            <a:rect l="l" t="t" r="r" b="b"/>
            <a:pathLst>
              <a:path w="3260090" h="2687320">
                <a:moveTo>
                  <a:pt x="3255262" y="0"/>
                </a:moveTo>
                <a:lnTo>
                  <a:pt x="3259961" y="48133"/>
                </a:lnTo>
                <a:lnTo>
                  <a:pt x="3255008" y="97536"/>
                </a:lnTo>
                <a:lnTo>
                  <a:pt x="3240530" y="145034"/>
                </a:lnTo>
                <a:lnTo>
                  <a:pt x="3217035" y="189230"/>
                </a:lnTo>
                <a:lnTo>
                  <a:pt x="3184650" y="228600"/>
                </a:lnTo>
                <a:lnTo>
                  <a:pt x="902372" y="2506472"/>
                </a:lnTo>
                <a:lnTo>
                  <a:pt x="866786" y="2539365"/>
                </a:lnTo>
                <a:lnTo>
                  <a:pt x="829359" y="2568956"/>
                </a:lnTo>
                <a:lnTo>
                  <a:pt x="790281" y="2595245"/>
                </a:lnTo>
                <a:lnTo>
                  <a:pt x="749743" y="2618232"/>
                </a:lnTo>
                <a:lnTo>
                  <a:pt x="707947" y="2637917"/>
                </a:lnTo>
                <a:lnTo>
                  <a:pt x="665072" y="2654427"/>
                </a:lnTo>
                <a:lnTo>
                  <a:pt x="621333" y="2667508"/>
                </a:lnTo>
                <a:lnTo>
                  <a:pt x="576909" y="2677414"/>
                </a:lnTo>
                <a:lnTo>
                  <a:pt x="532001" y="2684018"/>
                </a:lnTo>
                <a:lnTo>
                  <a:pt x="486802" y="2687320"/>
                </a:lnTo>
                <a:lnTo>
                  <a:pt x="441514" y="2687320"/>
                </a:lnTo>
                <a:lnTo>
                  <a:pt x="396315" y="2684018"/>
                </a:lnTo>
                <a:lnTo>
                  <a:pt x="351407" y="2677414"/>
                </a:lnTo>
                <a:lnTo>
                  <a:pt x="306983" y="2667508"/>
                </a:lnTo>
                <a:lnTo>
                  <a:pt x="263244" y="2654427"/>
                </a:lnTo>
                <a:lnTo>
                  <a:pt x="220382" y="2637917"/>
                </a:lnTo>
                <a:lnTo>
                  <a:pt x="178586" y="2618232"/>
                </a:lnTo>
                <a:lnTo>
                  <a:pt x="138047" y="2595245"/>
                </a:lnTo>
                <a:lnTo>
                  <a:pt x="98967" y="2568956"/>
                </a:lnTo>
                <a:lnTo>
                  <a:pt x="61539" y="2539365"/>
                </a:lnTo>
                <a:lnTo>
                  <a:pt x="25959" y="2506472"/>
                </a:lnTo>
                <a:lnTo>
                  <a:pt x="0" y="2480564"/>
                </a:lnTo>
              </a:path>
            </a:pathLst>
          </a:custGeom>
          <a:ln w="95250">
            <a:solidFill>
              <a:srgbClr val="F9A61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" y="582549"/>
            <a:ext cx="3396869" cy="218071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90182" y="3183128"/>
            <a:ext cx="773430" cy="2063750"/>
          </a:xfrm>
          <a:custGeom>
            <a:avLst/>
            <a:gdLst/>
            <a:ahLst/>
            <a:cxnLst/>
            <a:rect l="l" t="t" r="r" b="b"/>
            <a:pathLst>
              <a:path w="773429" h="2063750">
                <a:moveTo>
                  <a:pt x="773302" y="2063623"/>
                </a:moveTo>
                <a:lnTo>
                  <a:pt x="180848" y="1470025"/>
                </a:lnTo>
                <a:lnTo>
                  <a:pt x="147954" y="1434464"/>
                </a:lnTo>
                <a:lnTo>
                  <a:pt x="118364" y="1397000"/>
                </a:lnTo>
                <a:lnTo>
                  <a:pt x="92075" y="1357884"/>
                </a:lnTo>
                <a:lnTo>
                  <a:pt x="69088" y="1317371"/>
                </a:lnTo>
                <a:lnTo>
                  <a:pt x="49402" y="1275588"/>
                </a:lnTo>
                <a:lnTo>
                  <a:pt x="32893" y="1232789"/>
                </a:lnTo>
                <a:lnTo>
                  <a:pt x="19812" y="1188974"/>
                </a:lnTo>
                <a:lnTo>
                  <a:pt x="9906" y="1144524"/>
                </a:lnTo>
                <a:lnTo>
                  <a:pt x="3301" y="1099692"/>
                </a:lnTo>
                <a:lnTo>
                  <a:pt x="0" y="1054480"/>
                </a:lnTo>
                <a:lnTo>
                  <a:pt x="0" y="1009142"/>
                </a:lnTo>
                <a:lnTo>
                  <a:pt x="3301" y="963929"/>
                </a:lnTo>
                <a:lnTo>
                  <a:pt x="9906" y="919099"/>
                </a:lnTo>
                <a:lnTo>
                  <a:pt x="19812" y="874649"/>
                </a:lnTo>
                <a:lnTo>
                  <a:pt x="32893" y="830960"/>
                </a:lnTo>
                <a:lnTo>
                  <a:pt x="49402" y="788034"/>
                </a:lnTo>
                <a:lnTo>
                  <a:pt x="69088" y="746251"/>
                </a:lnTo>
                <a:lnTo>
                  <a:pt x="92075" y="705738"/>
                </a:lnTo>
                <a:lnTo>
                  <a:pt x="118364" y="666623"/>
                </a:lnTo>
                <a:lnTo>
                  <a:pt x="147954" y="629157"/>
                </a:lnTo>
                <a:lnTo>
                  <a:pt x="180848" y="593598"/>
                </a:lnTo>
                <a:lnTo>
                  <a:pt x="773302" y="0"/>
                </a:lnTo>
              </a:path>
            </a:pathLst>
          </a:custGeom>
          <a:ln w="95250">
            <a:solidFill>
              <a:srgbClr val="F9A61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3670" y="0"/>
            <a:ext cx="4868418" cy="39612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3401" y="1970913"/>
            <a:ext cx="1178687" cy="28789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811" y="0"/>
            <a:ext cx="1771650" cy="142824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340" y="1142873"/>
            <a:ext cx="1847850" cy="67627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07765" y="4522660"/>
            <a:ext cx="207162" cy="19526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0090" y="7320115"/>
            <a:ext cx="152400" cy="33785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0345" y="7787259"/>
            <a:ext cx="152387" cy="337819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41934" y="461035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589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589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41934" y="477164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589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589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41934" y="493293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590"/>
                </a:lnTo>
                <a:lnTo>
                  <a:pt x="14096" y="37592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2"/>
                </a:lnTo>
                <a:lnTo>
                  <a:pt x="38100" y="21590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41934" y="509485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590"/>
                </a:lnTo>
                <a:lnTo>
                  <a:pt x="14096" y="37592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2"/>
                </a:lnTo>
                <a:lnTo>
                  <a:pt x="38100" y="21590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241934" y="525678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590"/>
                </a:lnTo>
                <a:lnTo>
                  <a:pt x="14096" y="37592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2"/>
                </a:lnTo>
                <a:lnTo>
                  <a:pt x="38100" y="21590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41934" y="541870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590"/>
                </a:lnTo>
                <a:lnTo>
                  <a:pt x="14096" y="37592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2"/>
                </a:lnTo>
                <a:lnTo>
                  <a:pt x="38100" y="21590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4102100" y="459955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2" y="0"/>
                </a:moveTo>
                <a:lnTo>
                  <a:pt x="18414" y="0"/>
                </a:lnTo>
                <a:lnTo>
                  <a:pt x="0" y="18415"/>
                </a:lnTo>
                <a:lnTo>
                  <a:pt x="0" y="24003"/>
                </a:lnTo>
                <a:lnTo>
                  <a:pt x="15748" y="41783"/>
                </a:lnTo>
                <a:lnTo>
                  <a:pt x="18414" y="42418"/>
                </a:lnTo>
                <a:lnTo>
                  <a:pt x="24002" y="42418"/>
                </a:lnTo>
                <a:lnTo>
                  <a:pt x="26670" y="41783"/>
                </a:lnTo>
                <a:lnTo>
                  <a:pt x="42417" y="24003"/>
                </a:lnTo>
                <a:lnTo>
                  <a:pt x="42417" y="18415"/>
                </a:lnTo>
                <a:lnTo>
                  <a:pt x="24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4102100" y="476910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2" y="0"/>
                </a:moveTo>
                <a:lnTo>
                  <a:pt x="18414" y="0"/>
                </a:lnTo>
                <a:lnTo>
                  <a:pt x="0" y="18414"/>
                </a:lnTo>
                <a:lnTo>
                  <a:pt x="0" y="24002"/>
                </a:lnTo>
                <a:lnTo>
                  <a:pt x="15748" y="41783"/>
                </a:lnTo>
                <a:lnTo>
                  <a:pt x="18414" y="42417"/>
                </a:lnTo>
                <a:lnTo>
                  <a:pt x="24002" y="42417"/>
                </a:lnTo>
                <a:lnTo>
                  <a:pt x="26670" y="41783"/>
                </a:lnTo>
                <a:lnTo>
                  <a:pt x="42417" y="24002"/>
                </a:lnTo>
                <a:lnTo>
                  <a:pt x="42417" y="18414"/>
                </a:lnTo>
                <a:lnTo>
                  <a:pt x="24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4102100" y="493864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2" y="0"/>
                </a:moveTo>
                <a:lnTo>
                  <a:pt x="18414" y="0"/>
                </a:lnTo>
                <a:lnTo>
                  <a:pt x="0" y="18414"/>
                </a:lnTo>
                <a:lnTo>
                  <a:pt x="0" y="24002"/>
                </a:lnTo>
                <a:lnTo>
                  <a:pt x="15748" y="41782"/>
                </a:lnTo>
                <a:lnTo>
                  <a:pt x="18414" y="42417"/>
                </a:lnTo>
                <a:lnTo>
                  <a:pt x="24002" y="42417"/>
                </a:lnTo>
                <a:lnTo>
                  <a:pt x="26670" y="41782"/>
                </a:lnTo>
                <a:lnTo>
                  <a:pt x="42417" y="24002"/>
                </a:lnTo>
                <a:lnTo>
                  <a:pt x="42417" y="18414"/>
                </a:lnTo>
                <a:lnTo>
                  <a:pt x="24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102100" y="510819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2" y="0"/>
                </a:moveTo>
                <a:lnTo>
                  <a:pt x="18414" y="0"/>
                </a:lnTo>
                <a:lnTo>
                  <a:pt x="0" y="18414"/>
                </a:lnTo>
                <a:lnTo>
                  <a:pt x="0" y="24002"/>
                </a:lnTo>
                <a:lnTo>
                  <a:pt x="15748" y="41783"/>
                </a:lnTo>
                <a:lnTo>
                  <a:pt x="18414" y="42418"/>
                </a:lnTo>
                <a:lnTo>
                  <a:pt x="24002" y="42418"/>
                </a:lnTo>
                <a:lnTo>
                  <a:pt x="26670" y="41783"/>
                </a:lnTo>
                <a:lnTo>
                  <a:pt x="42417" y="24002"/>
                </a:lnTo>
                <a:lnTo>
                  <a:pt x="42417" y="18414"/>
                </a:lnTo>
                <a:lnTo>
                  <a:pt x="24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102100" y="527773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2" y="0"/>
                </a:moveTo>
                <a:lnTo>
                  <a:pt x="18414" y="0"/>
                </a:lnTo>
                <a:lnTo>
                  <a:pt x="0" y="18414"/>
                </a:lnTo>
                <a:lnTo>
                  <a:pt x="0" y="24002"/>
                </a:lnTo>
                <a:lnTo>
                  <a:pt x="15748" y="41782"/>
                </a:lnTo>
                <a:lnTo>
                  <a:pt x="18414" y="42417"/>
                </a:lnTo>
                <a:lnTo>
                  <a:pt x="24002" y="42417"/>
                </a:lnTo>
                <a:lnTo>
                  <a:pt x="26670" y="41782"/>
                </a:lnTo>
                <a:lnTo>
                  <a:pt x="42417" y="24002"/>
                </a:lnTo>
                <a:lnTo>
                  <a:pt x="42417" y="18414"/>
                </a:lnTo>
                <a:lnTo>
                  <a:pt x="24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4102100" y="544728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2" y="0"/>
                </a:moveTo>
                <a:lnTo>
                  <a:pt x="18414" y="0"/>
                </a:lnTo>
                <a:lnTo>
                  <a:pt x="0" y="18415"/>
                </a:lnTo>
                <a:lnTo>
                  <a:pt x="0" y="24003"/>
                </a:lnTo>
                <a:lnTo>
                  <a:pt x="15748" y="41783"/>
                </a:lnTo>
                <a:lnTo>
                  <a:pt x="18414" y="42418"/>
                </a:lnTo>
                <a:lnTo>
                  <a:pt x="24002" y="42418"/>
                </a:lnTo>
                <a:lnTo>
                  <a:pt x="26670" y="41783"/>
                </a:lnTo>
                <a:lnTo>
                  <a:pt x="42417" y="24003"/>
                </a:lnTo>
                <a:lnTo>
                  <a:pt x="42417" y="18415"/>
                </a:lnTo>
                <a:lnTo>
                  <a:pt x="24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3754120" y="6195060"/>
            <a:ext cx="81280" cy="417830"/>
          </a:xfrm>
          <a:custGeom>
            <a:avLst/>
            <a:gdLst/>
            <a:ahLst/>
            <a:cxnLst/>
            <a:rect l="l" t="t" r="r" b="b"/>
            <a:pathLst>
              <a:path w="81279" h="417829">
                <a:moveTo>
                  <a:pt x="6857" y="0"/>
                </a:moveTo>
                <a:lnTo>
                  <a:pt x="634" y="60325"/>
                </a:lnTo>
                <a:lnTo>
                  <a:pt x="0" y="112649"/>
                </a:lnTo>
                <a:lnTo>
                  <a:pt x="3682" y="164973"/>
                </a:lnTo>
                <a:lnTo>
                  <a:pt x="11302" y="217043"/>
                </a:lnTo>
                <a:lnTo>
                  <a:pt x="22605" y="268605"/>
                </a:lnTo>
                <a:lnTo>
                  <a:pt x="36956" y="319278"/>
                </a:lnTo>
                <a:lnTo>
                  <a:pt x="54355" y="368935"/>
                </a:lnTo>
                <a:lnTo>
                  <a:pt x="81152" y="417703"/>
                </a:lnTo>
                <a:lnTo>
                  <a:pt x="63500" y="364871"/>
                </a:lnTo>
                <a:lnTo>
                  <a:pt x="50291" y="315341"/>
                </a:lnTo>
                <a:lnTo>
                  <a:pt x="40004" y="265303"/>
                </a:lnTo>
                <a:lnTo>
                  <a:pt x="32130" y="214884"/>
                </a:lnTo>
                <a:lnTo>
                  <a:pt x="26415" y="164211"/>
                </a:lnTo>
                <a:lnTo>
                  <a:pt x="22605" y="113157"/>
                </a:lnTo>
                <a:lnTo>
                  <a:pt x="20446" y="61722"/>
                </a:lnTo>
                <a:lnTo>
                  <a:pt x="19557" y="2667"/>
                </a:lnTo>
                <a:lnTo>
                  <a:pt x="6857" y="0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675" cy="106914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39" y="5284978"/>
            <a:ext cx="152196" cy="2476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6140" y="5806567"/>
            <a:ext cx="152361" cy="25907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5735" y="9380220"/>
            <a:ext cx="7251700" cy="689610"/>
          </a:xfrm>
          <a:custGeom>
            <a:avLst/>
            <a:gdLst/>
            <a:ahLst/>
            <a:cxnLst/>
            <a:rect l="l" t="t" r="r" b="b"/>
            <a:pathLst>
              <a:path w="7251700" h="689609">
                <a:moveTo>
                  <a:pt x="6724523" y="0"/>
                </a:moveTo>
                <a:lnTo>
                  <a:pt x="527710" y="0"/>
                </a:lnTo>
                <a:lnTo>
                  <a:pt x="470204" y="2031"/>
                </a:lnTo>
                <a:lnTo>
                  <a:pt x="414502" y="8000"/>
                </a:lnTo>
                <a:lnTo>
                  <a:pt x="360908" y="17525"/>
                </a:lnTo>
                <a:lnTo>
                  <a:pt x="309752" y="30606"/>
                </a:lnTo>
                <a:lnTo>
                  <a:pt x="261366" y="46989"/>
                </a:lnTo>
                <a:lnTo>
                  <a:pt x="216052" y="66471"/>
                </a:lnTo>
                <a:lnTo>
                  <a:pt x="174142" y="88760"/>
                </a:lnTo>
                <a:lnTo>
                  <a:pt x="135953" y="113703"/>
                </a:lnTo>
                <a:lnTo>
                  <a:pt x="101815" y="141058"/>
                </a:lnTo>
                <a:lnTo>
                  <a:pt x="72047" y="170649"/>
                </a:lnTo>
                <a:lnTo>
                  <a:pt x="46964" y="202247"/>
                </a:lnTo>
                <a:lnTo>
                  <a:pt x="26898" y="235648"/>
                </a:lnTo>
                <a:lnTo>
                  <a:pt x="3098" y="306997"/>
                </a:lnTo>
                <a:lnTo>
                  <a:pt x="0" y="344550"/>
                </a:lnTo>
                <a:lnTo>
                  <a:pt x="3098" y="382092"/>
                </a:lnTo>
                <a:lnTo>
                  <a:pt x="26898" y="453453"/>
                </a:lnTo>
                <a:lnTo>
                  <a:pt x="46964" y="486841"/>
                </a:lnTo>
                <a:lnTo>
                  <a:pt x="72047" y="518439"/>
                </a:lnTo>
                <a:lnTo>
                  <a:pt x="101815" y="548030"/>
                </a:lnTo>
                <a:lnTo>
                  <a:pt x="135953" y="575398"/>
                </a:lnTo>
                <a:lnTo>
                  <a:pt x="174142" y="600328"/>
                </a:lnTo>
                <a:lnTo>
                  <a:pt x="216052" y="622617"/>
                </a:lnTo>
                <a:lnTo>
                  <a:pt x="261366" y="642048"/>
                </a:lnTo>
                <a:lnTo>
                  <a:pt x="309752" y="658418"/>
                </a:lnTo>
                <a:lnTo>
                  <a:pt x="360908" y="671525"/>
                </a:lnTo>
                <a:lnTo>
                  <a:pt x="414502" y="681139"/>
                </a:lnTo>
                <a:lnTo>
                  <a:pt x="470204" y="687069"/>
                </a:lnTo>
                <a:lnTo>
                  <a:pt x="527710" y="689089"/>
                </a:lnTo>
                <a:lnTo>
                  <a:pt x="6724523" y="689089"/>
                </a:lnTo>
                <a:lnTo>
                  <a:pt x="6782054" y="687069"/>
                </a:lnTo>
                <a:lnTo>
                  <a:pt x="6837680" y="681139"/>
                </a:lnTo>
                <a:lnTo>
                  <a:pt x="6891274" y="671525"/>
                </a:lnTo>
                <a:lnTo>
                  <a:pt x="6942455" y="658418"/>
                </a:lnTo>
                <a:lnTo>
                  <a:pt x="6990842" y="642048"/>
                </a:lnTo>
                <a:lnTo>
                  <a:pt x="7036181" y="622617"/>
                </a:lnTo>
                <a:lnTo>
                  <a:pt x="7078091" y="600328"/>
                </a:lnTo>
                <a:lnTo>
                  <a:pt x="7116318" y="575398"/>
                </a:lnTo>
                <a:lnTo>
                  <a:pt x="7150354" y="548030"/>
                </a:lnTo>
                <a:lnTo>
                  <a:pt x="7180199" y="518439"/>
                </a:lnTo>
                <a:lnTo>
                  <a:pt x="7205218" y="486841"/>
                </a:lnTo>
                <a:lnTo>
                  <a:pt x="7240016" y="418452"/>
                </a:lnTo>
                <a:lnTo>
                  <a:pt x="7251573" y="351866"/>
                </a:lnTo>
                <a:lnTo>
                  <a:pt x="7251573" y="337223"/>
                </a:lnTo>
                <a:lnTo>
                  <a:pt x="7225284" y="235648"/>
                </a:lnTo>
                <a:lnTo>
                  <a:pt x="7205218" y="202247"/>
                </a:lnTo>
                <a:lnTo>
                  <a:pt x="7180199" y="170649"/>
                </a:lnTo>
                <a:lnTo>
                  <a:pt x="7150354" y="141058"/>
                </a:lnTo>
                <a:lnTo>
                  <a:pt x="7116318" y="113703"/>
                </a:lnTo>
                <a:lnTo>
                  <a:pt x="7078091" y="88760"/>
                </a:lnTo>
                <a:lnTo>
                  <a:pt x="7036181" y="66471"/>
                </a:lnTo>
                <a:lnTo>
                  <a:pt x="6990842" y="46989"/>
                </a:lnTo>
                <a:lnTo>
                  <a:pt x="6942455" y="30606"/>
                </a:lnTo>
                <a:lnTo>
                  <a:pt x="6891274" y="17525"/>
                </a:lnTo>
                <a:lnTo>
                  <a:pt x="6837680" y="8000"/>
                </a:lnTo>
                <a:lnTo>
                  <a:pt x="6782054" y="2031"/>
                </a:lnTo>
                <a:lnTo>
                  <a:pt x="6724523" y="0"/>
                </a:lnTo>
                <a:close/>
              </a:path>
            </a:pathLst>
          </a:custGeom>
          <a:solidFill>
            <a:srgbClr val="FFBC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675" cy="106914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835" y="1774063"/>
            <a:ext cx="2468880" cy="70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nva.com/design/DAGDgWgivKE/6FW9nk58BRK9V-SvARhmzg/edit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bsnaa.gov/" TargetMode="Externa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35" y="1774063"/>
            <a:ext cx="2468880" cy="703580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558165" marR="5080" indent="-546100">
              <a:lnSpc>
                <a:spcPts val="2400"/>
              </a:lnSpc>
              <a:spcBef>
                <a:spcPts val="625"/>
              </a:spcBef>
            </a:pPr>
            <a:r>
              <a:rPr dirty="0" spc="-100"/>
              <a:t>GANDHI</a:t>
            </a:r>
            <a:r>
              <a:rPr dirty="0" spc="-155"/>
              <a:t> </a:t>
            </a:r>
            <a:r>
              <a:rPr dirty="0" spc="-80"/>
              <a:t>SMRITI </a:t>
            </a:r>
            <a:r>
              <a:rPr dirty="0" spc="-10"/>
              <a:t>LIBRARY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4939" y="2318286"/>
            <a:ext cx="4735830" cy="193865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607060">
              <a:lnSpc>
                <a:spcPct val="100000"/>
              </a:lnSpc>
              <a:spcBef>
                <a:spcPts val="1155"/>
              </a:spcBef>
            </a:pPr>
            <a:r>
              <a:rPr dirty="0" sz="1500" spc="-10" b="1">
                <a:latin typeface="Verdana"/>
                <a:cs typeface="Verdana"/>
              </a:rPr>
              <a:t>Mussoorie</a:t>
            </a:r>
            <a:endParaRPr sz="1500">
              <a:latin typeface="Verdana"/>
              <a:cs typeface="Verdana"/>
            </a:endParaRPr>
          </a:p>
          <a:p>
            <a:pPr algn="just" marL="12700" marR="5080" indent="42545">
              <a:lnSpc>
                <a:spcPct val="114999"/>
              </a:lnSpc>
              <a:spcBef>
                <a:spcPts val="610"/>
              </a:spcBef>
            </a:pP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One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2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Arial Black"/>
                <a:cs typeface="Arial Black"/>
              </a:rPr>
              <a:t>most</a:t>
            </a:r>
            <a:r>
              <a:rPr dirty="0" sz="12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Arial Black"/>
                <a:cs typeface="Arial Black"/>
              </a:rPr>
              <a:t>valuable</a:t>
            </a:r>
            <a:r>
              <a:rPr dirty="0" sz="12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Arial Black"/>
                <a:cs typeface="Arial Black"/>
              </a:rPr>
              <a:t>assets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2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Lal</a:t>
            </a:r>
            <a:r>
              <a:rPr dirty="0" sz="12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Arial Black"/>
                <a:cs typeface="Arial Black"/>
              </a:rPr>
              <a:t>Bahadur</a:t>
            </a:r>
            <a:r>
              <a:rPr dirty="0" sz="1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Shastri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dirty="0" sz="12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Academy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2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Administration</a:t>
            </a:r>
            <a:r>
              <a:rPr dirty="0" sz="12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Gandhi</a:t>
            </a:r>
            <a:r>
              <a:rPr dirty="0" sz="12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Smriti </a:t>
            </a:r>
            <a:r>
              <a:rPr dirty="0" sz="1200" spc="-25">
                <a:solidFill>
                  <a:srgbClr val="FFFFFF"/>
                </a:solidFill>
                <a:latin typeface="Arial Black"/>
                <a:cs typeface="Arial Black"/>
              </a:rPr>
              <a:t>Library.</a:t>
            </a:r>
            <a:r>
              <a:rPr dirty="0" sz="1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Arial Black"/>
                <a:cs typeface="Arial Black"/>
              </a:rPr>
              <a:t>Nearly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1.8</a:t>
            </a:r>
            <a:r>
              <a:rPr dirty="0" sz="12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lakh</a:t>
            </a:r>
            <a:r>
              <a:rPr dirty="0" sz="12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documents</a:t>
            </a:r>
            <a:r>
              <a:rPr dirty="0" sz="12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dirty="0" sz="12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Black"/>
                <a:cs typeface="Arial Black"/>
              </a:rPr>
              <a:t>topics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Arial Black"/>
                <a:cs typeface="Arial Black"/>
              </a:rPr>
              <a:t>diverse</a:t>
            </a:r>
            <a:r>
              <a:rPr dirty="0" sz="12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Black"/>
                <a:cs typeface="Arial Black"/>
              </a:rPr>
              <a:t>as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public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administration,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international</a:t>
            </a:r>
            <a:r>
              <a:rPr dirty="0" sz="1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relations,</a:t>
            </a:r>
            <a:r>
              <a:rPr dirty="0" sz="12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economics, law,</a:t>
            </a:r>
            <a:r>
              <a:rPr dirty="0" sz="12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2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social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sciences</a:t>
            </a:r>
            <a:r>
              <a:rPr dirty="0" sz="12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held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2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Library,</a:t>
            </a:r>
            <a:r>
              <a:rPr dirty="0" sz="12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which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occupies</a:t>
            </a:r>
            <a:r>
              <a:rPr dirty="0" sz="1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first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mezzanine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level</a:t>
            </a:r>
            <a:r>
              <a:rPr dirty="0" sz="12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2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Black"/>
                <a:cs typeface="Arial Black"/>
              </a:rPr>
              <a:t>Karamshilla building.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4939" y="6637670"/>
            <a:ext cx="2447290" cy="162052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0"/>
              </a:spcBef>
            </a:pP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SELF</a:t>
            </a:r>
            <a:r>
              <a:rPr dirty="0" sz="1300" spc="20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ISSUE</a:t>
            </a:r>
            <a:r>
              <a:rPr dirty="0" sz="1300" spc="23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RETURN</a:t>
            </a:r>
            <a:r>
              <a:rPr dirty="0" sz="1300" spc="204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-10" i="1">
                <a:solidFill>
                  <a:srgbClr val="FFBC57"/>
                </a:solidFill>
                <a:latin typeface="Georgia"/>
                <a:cs typeface="Georgia"/>
              </a:rPr>
              <a:t>KIOSK:</a:t>
            </a:r>
            <a:endParaRPr sz="1300">
              <a:latin typeface="Georgia"/>
              <a:cs typeface="Georgia"/>
            </a:endParaRPr>
          </a:p>
          <a:p>
            <a:pPr algn="just" marL="12700" marR="5080" indent="51435">
              <a:lnSpc>
                <a:spcPct val="136400"/>
              </a:lnSpc>
              <a:spcBef>
                <a:spcPts val="27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2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r>
              <a:rPr dirty="0" sz="1000" spc="25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dirty="0" sz="1000" spc="2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completely</a:t>
            </a:r>
            <a:r>
              <a:rPr dirty="0" sz="1000" spc="25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automated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3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RFID</a:t>
            </a:r>
            <a:r>
              <a:rPr dirty="0" sz="1000" spc="3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equipped.</a:t>
            </a:r>
            <a:r>
              <a:rPr dirty="0" sz="1000" spc="3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3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can</a:t>
            </a:r>
            <a:r>
              <a:rPr dirty="0" sz="1000" spc="3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issue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return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books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independently,</a:t>
            </a:r>
            <a:r>
              <a:rPr dirty="0" sz="1000" spc="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User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just</a:t>
            </a:r>
            <a:r>
              <a:rPr dirty="0" sz="1000" spc="4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sets</a:t>
            </a:r>
            <a:r>
              <a:rPr dirty="0" sz="1000" spc="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4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book(s)</a:t>
            </a:r>
            <a:r>
              <a:rPr dirty="0" sz="1000" spc="4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they</a:t>
            </a:r>
            <a:r>
              <a:rPr dirty="0" sz="1000" spc="4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wish</a:t>
            </a:r>
            <a:r>
              <a:rPr dirty="0" sz="1000" spc="4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to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borrow</a:t>
            </a:r>
            <a:r>
              <a:rPr dirty="0" sz="1000" spc="2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RFID</a:t>
            </a:r>
            <a:r>
              <a:rPr dirty="0" sz="1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station,</a:t>
            </a:r>
            <a:r>
              <a:rPr dirty="0" sz="1000" spc="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together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their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membership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card.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6652" y="8443036"/>
            <a:ext cx="2712720" cy="189801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0480" marR="249554" indent="103505">
              <a:lnSpc>
                <a:spcPct val="136800"/>
              </a:lnSpc>
              <a:spcBef>
                <a:spcPts val="11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RFID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book</a:t>
            </a:r>
            <a:r>
              <a:rPr dirty="0" sz="1000" spc="11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drops,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placed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for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returning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95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books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at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Karamshilla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Building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another</a:t>
            </a:r>
            <a:r>
              <a:rPr dirty="0" sz="1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Gyanshilla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Building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reception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area</a:t>
            </a:r>
            <a:endParaRPr sz="1000">
              <a:latin typeface="Lucida Sans Unicode"/>
              <a:cs typeface="Lucida Sans Unicode"/>
            </a:endParaRPr>
          </a:p>
          <a:p>
            <a:pPr marL="24765" marR="283845">
              <a:lnSpc>
                <a:spcPct val="104600"/>
              </a:lnSpc>
              <a:spcBef>
                <a:spcPts val="85"/>
              </a:spcBef>
            </a:pPr>
            <a:r>
              <a:rPr dirty="0" sz="1300" spc="100" i="1">
                <a:solidFill>
                  <a:srgbClr val="FFBC57"/>
                </a:solidFill>
                <a:latin typeface="Georgia"/>
                <a:cs typeface="Georgia"/>
              </a:rPr>
              <a:t>OPAC:</a:t>
            </a:r>
            <a:r>
              <a:rPr dirty="0" sz="1300" spc="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85" i="1">
                <a:solidFill>
                  <a:srgbClr val="FFBC57"/>
                </a:solidFill>
                <a:latin typeface="Georgia"/>
                <a:cs typeface="Georgia"/>
              </a:rPr>
              <a:t>(Online</a:t>
            </a:r>
            <a:r>
              <a:rPr dirty="0" sz="1300" spc="1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80" i="1">
                <a:solidFill>
                  <a:srgbClr val="FFBC57"/>
                </a:solidFill>
                <a:latin typeface="Georgia"/>
                <a:cs typeface="Georgia"/>
              </a:rPr>
              <a:t>Public</a:t>
            </a:r>
            <a:r>
              <a:rPr dirty="0" sz="1300" spc="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0" i="1">
                <a:solidFill>
                  <a:srgbClr val="FFBC57"/>
                </a:solidFill>
                <a:latin typeface="Georgia"/>
                <a:cs typeface="Georgia"/>
              </a:rPr>
              <a:t>Access </a:t>
            </a:r>
            <a:r>
              <a:rPr dirty="0" sz="1300" spc="90" i="1">
                <a:solidFill>
                  <a:srgbClr val="FFBC57"/>
                </a:solidFill>
                <a:latin typeface="Georgia"/>
                <a:cs typeface="Georgia"/>
              </a:rPr>
              <a:t>Catalog)</a:t>
            </a:r>
            <a:endParaRPr sz="1300">
              <a:latin typeface="Georgia"/>
              <a:cs typeface="Georgia"/>
            </a:endParaRPr>
          </a:p>
          <a:p>
            <a:pPr marL="116205">
              <a:lnSpc>
                <a:spcPct val="100000"/>
              </a:lnSpc>
              <a:spcBef>
                <a:spcPts val="27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Through</a:t>
            </a:r>
            <a:r>
              <a:rPr dirty="0" sz="1000" spc="4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OPAC-</a:t>
            </a:r>
            <a:r>
              <a:rPr dirty="0" sz="1000" spc="4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Online</a:t>
            </a:r>
            <a:r>
              <a:rPr dirty="0" sz="1000" spc="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Public</a:t>
            </a:r>
            <a:r>
              <a:rPr dirty="0" sz="1000" spc="48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endParaRPr sz="1000">
              <a:latin typeface="Lucida Sans Unicode"/>
              <a:cs typeface="Lucida Sans Unicode"/>
            </a:endParaRPr>
          </a:p>
          <a:p>
            <a:pPr marL="12700" marR="5080">
              <a:lnSpc>
                <a:spcPts val="1710"/>
              </a:lnSpc>
              <a:spcBef>
                <a:spcPts val="2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Catalouge,</a:t>
            </a:r>
            <a:r>
              <a:rPr dirty="0" sz="1000" spc="11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can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search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by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title,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author,</a:t>
            </a:r>
            <a:r>
              <a:rPr dirty="0" sz="1000" spc="3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subject,</a:t>
            </a:r>
            <a:r>
              <a:rPr dirty="0" sz="1000" spc="2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call</a:t>
            </a:r>
            <a:r>
              <a:rPr dirty="0" sz="1000" spc="3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number,</a:t>
            </a:r>
            <a:r>
              <a:rPr dirty="0" sz="1000" spc="3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ISBN,</a:t>
            </a:r>
            <a:r>
              <a:rPr dirty="0" sz="1000" spc="3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ISSN,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6735" y="6641588"/>
            <a:ext cx="2942590" cy="74485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HOW</a:t>
            </a:r>
            <a:r>
              <a:rPr dirty="0" sz="1300" spc="18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TO</a:t>
            </a:r>
            <a:r>
              <a:rPr dirty="0" sz="1300" spc="19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SEARCH</a:t>
            </a:r>
            <a:r>
              <a:rPr dirty="0" sz="1300" spc="204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ABOUT</a:t>
            </a:r>
            <a:r>
              <a:rPr dirty="0" sz="1300" spc="17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-10" i="1">
                <a:solidFill>
                  <a:srgbClr val="FFBC57"/>
                </a:solidFill>
                <a:latin typeface="Georgia"/>
                <a:cs typeface="Georgia"/>
              </a:rPr>
              <a:t>LIBRARY:</a:t>
            </a:r>
            <a:endParaRPr sz="1300">
              <a:latin typeface="Georgia"/>
              <a:cs typeface="Georgia"/>
            </a:endParaRPr>
          </a:p>
          <a:p>
            <a:pPr algn="ctr" marL="102235">
              <a:lnSpc>
                <a:spcPct val="100000"/>
              </a:lnSpc>
              <a:spcBef>
                <a:spcPts val="685"/>
              </a:spcBef>
            </a:pP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Through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LBSNAA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Website-</a:t>
            </a:r>
            <a:endParaRPr sz="1000">
              <a:latin typeface="Lucida Sans Unicode"/>
              <a:cs typeface="Lucida Sans Unicode"/>
            </a:endParaRPr>
          </a:p>
          <a:p>
            <a:pPr algn="ctr" marL="76835">
              <a:lnSpc>
                <a:spcPct val="100000"/>
              </a:lnSpc>
              <a:spcBef>
                <a:spcPts val="145"/>
              </a:spcBef>
            </a:pPr>
            <a:r>
              <a:rPr dirty="0" u="sng" sz="1000" spc="-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www.lbsnaa.gov.in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34814" y="7658227"/>
            <a:ext cx="13741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Knowledge</a:t>
            </a:r>
            <a:r>
              <a:rPr dirty="0" sz="1000" spc="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Resources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56735" y="8065829"/>
            <a:ext cx="3506470" cy="88773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933450">
              <a:lnSpc>
                <a:spcPct val="100000"/>
              </a:lnSpc>
              <a:spcBef>
                <a:spcPts val="54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Gandhi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Smriti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HOW</a:t>
            </a:r>
            <a:r>
              <a:rPr dirty="0" sz="1300" spc="25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TO</a:t>
            </a:r>
            <a:r>
              <a:rPr dirty="0" sz="1300" spc="24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SEARCH</a:t>
            </a:r>
            <a:r>
              <a:rPr dirty="0" sz="1300" spc="2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LIBRARY</a:t>
            </a:r>
            <a:r>
              <a:rPr dirty="0" sz="1300" spc="23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-10" i="1">
                <a:solidFill>
                  <a:srgbClr val="FFBC57"/>
                </a:solidFill>
                <a:latin typeface="Georgia"/>
                <a:cs typeface="Georgia"/>
              </a:rPr>
              <a:t>COLLECTION:</a:t>
            </a:r>
            <a:endParaRPr sz="1300">
              <a:latin typeface="Georgia"/>
              <a:cs typeface="Georgia"/>
            </a:endParaRPr>
          </a:p>
          <a:p>
            <a:pPr marL="698500" marR="1149350" indent="137160">
              <a:lnSpc>
                <a:spcPct val="112000"/>
              </a:lnSpc>
              <a:spcBef>
                <a:spcPts val="32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Through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Gyan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Portal- </a:t>
            </a:r>
            <a:r>
              <a:rPr dirty="0" u="sng" sz="10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https://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gy</a:t>
            </a:r>
            <a:r>
              <a:rPr dirty="0" u="sng" sz="100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an.lbsnaa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.g</a:t>
            </a:r>
            <a:r>
              <a:rPr dirty="0" u="sng" sz="1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ov.in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58866" y="9277350"/>
            <a:ext cx="4432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6652" y="10402316"/>
            <a:ext cx="187134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accession</a:t>
            </a:r>
            <a:r>
              <a:rPr dirty="0" sz="1000" spc="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number,</a:t>
            </a:r>
            <a:r>
              <a:rPr dirty="0" sz="10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series</a:t>
            </a:r>
            <a:r>
              <a:rPr dirty="0" sz="10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etc.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811145" y="6860159"/>
            <a:ext cx="1069340" cy="1068070"/>
            <a:chOff x="2811145" y="6860159"/>
            <a:chExt cx="1069340" cy="106807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2288" y="6860261"/>
              <a:ext cx="1066812" cy="106682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811145" y="6860159"/>
              <a:ext cx="1069340" cy="1068070"/>
            </a:xfrm>
            <a:custGeom>
              <a:avLst/>
              <a:gdLst/>
              <a:ahLst/>
              <a:cxnLst/>
              <a:rect l="l" t="t" r="r" b="b"/>
              <a:pathLst>
                <a:path w="1069339" h="1068070">
                  <a:moveTo>
                    <a:pt x="1037717" y="533400"/>
                  </a:moveTo>
                  <a:lnTo>
                    <a:pt x="1035558" y="487959"/>
                  </a:lnTo>
                  <a:lnTo>
                    <a:pt x="1035558" y="533400"/>
                  </a:lnTo>
                  <a:lnTo>
                    <a:pt x="1033018" y="582942"/>
                  </a:lnTo>
                  <a:lnTo>
                    <a:pt x="1025906" y="631190"/>
                  </a:lnTo>
                  <a:lnTo>
                    <a:pt x="1013968" y="679450"/>
                  </a:lnTo>
                  <a:lnTo>
                    <a:pt x="997585" y="725170"/>
                  </a:lnTo>
                  <a:lnTo>
                    <a:pt x="976757" y="768350"/>
                  </a:lnTo>
                  <a:lnTo>
                    <a:pt x="951484" y="810260"/>
                  </a:lnTo>
                  <a:lnTo>
                    <a:pt x="922147" y="850900"/>
                  </a:lnTo>
                  <a:lnTo>
                    <a:pt x="888619" y="887730"/>
                  </a:lnTo>
                  <a:lnTo>
                    <a:pt x="851662" y="920750"/>
                  </a:lnTo>
                  <a:lnTo>
                    <a:pt x="812165" y="949960"/>
                  </a:lnTo>
                  <a:lnTo>
                    <a:pt x="770255" y="975360"/>
                  </a:lnTo>
                  <a:lnTo>
                    <a:pt x="726186" y="995680"/>
                  </a:lnTo>
                  <a:lnTo>
                    <a:pt x="680339" y="1012190"/>
                  </a:lnTo>
                  <a:lnTo>
                    <a:pt x="632968" y="1023620"/>
                  </a:lnTo>
                  <a:lnTo>
                    <a:pt x="584327" y="1031240"/>
                  </a:lnTo>
                  <a:lnTo>
                    <a:pt x="534543" y="1033780"/>
                  </a:lnTo>
                  <a:lnTo>
                    <a:pt x="484746" y="1031240"/>
                  </a:lnTo>
                  <a:lnTo>
                    <a:pt x="436118" y="1023620"/>
                  </a:lnTo>
                  <a:lnTo>
                    <a:pt x="388620" y="1012190"/>
                  </a:lnTo>
                  <a:lnTo>
                    <a:pt x="342773" y="995680"/>
                  </a:lnTo>
                  <a:lnTo>
                    <a:pt x="298704" y="975360"/>
                  </a:lnTo>
                  <a:lnTo>
                    <a:pt x="256794" y="949960"/>
                  </a:lnTo>
                  <a:lnTo>
                    <a:pt x="217170" y="920750"/>
                  </a:lnTo>
                  <a:lnTo>
                    <a:pt x="180340" y="886460"/>
                  </a:lnTo>
                  <a:lnTo>
                    <a:pt x="146812" y="849630"/>
                  </a:lnTo>
                  <a:lnTo>
                    <a:pt x="117475" y="810260"/>
                  </a:lnTo>
                  <a:lnTo>
                    <a:pt x="92329" y="768350"/>
                  </a:lnTo>
                  <a:lnTo>
                    <a:pt x="71501" y="725170"/>
                  </a:lnTo>
                  <a:lnTo>
                    <a:pt x="55118" y="678180"/>
                  </a:lnTo>
                  <a:lnTo>
                    <a:pt x="43180" y="631190"/>
                  </a:lnTo>
                  <a:lnTo>
                    <a:pt x="36068" y="582942"/>
                  </a:lnTo>
                  <a:lnTo>
                    <a:pt x="33655" y="533400"/>
                  </a:lnTo>
                  <a:lnTo>
                    <a:pt x="36068" y="482600"/>
                  </a:lnTo>
                  <a:lnTo>
                    <a:pt x="43180" y="434340"/>
                  </a:lnTo>
                  <a:lnTo>
                    <a:pt x="54991" y="387350"/>
                  </a:lnTo>
                  <a:lnTo>
                    <a:pt x="71374" y="341630"/>
                  </a:lnTo>
                  <a:lnTo>
                    <a:pt x="92202" y="297180"/>
                  </a:lnTo>
                  <a:lnTo>
                    <a:pt x="117348" y="255270"/>
                  </a:lnTo>
                  <a:lnTo>
                    <a:pt x="146685" y="215900"/>
                  </a:lnTo>
                  <a:lnTo>
                    <a:pt x="180086" y="179070"/>
                  </a:lnTo>
                  <a:lnTo>
                    <a:pt x="217043" y="146050"/>
                  </a:lnTo>
                  <a:lnTo>
                    <a:pt x="256540" y="115570"/>
                  </a:lnTo>
                  <a:lnTo>
                    <a:pt x="298577" y="90170"/>
                  </a:lnTo>
                  <a:lnTo>
                    <a:pt x="342646" y="69850"/>
                  </a:lnTo>
                  <a:lnTo>
                    <a:pt x="388493" y="53340"/>
                  </a:lnTo>
                  <a:lnTo>
                    <a:pt x="435991" y="41910"/>
                  </a:lnTo>
                  <a:lnTo>
                    <a:pt x="484746" y="34290"/>
                  </a:lnTo>
                  <a:lnTo>
                    <a:pt x="534543" y="31750"/>
                  </a:lnTo>
                  <a:lnTo>
                    <a:pt x="584327" y="34290"/>
                  </a:lnTo>
                  <a:lnTo>
                    <a:pt x="632968" y="41910"/>
                  </a:lnTo>
                  <a:lnTo>
                    <a:pt x="680466" y="53340"/>
                  </a:lnTo>
                  <a:lnTo>
                    <a:pt x="726313" y="69850"/>
                  </a:lnTo>
                  <a:lnTo>
                    <a:pt x="770255" y="90170"/>
                  </a:lnTo>
                  <a:lnTo>
                    <a:pt x="812165" y="115570"/>
                  </a:lnTo>
                  <a:lnTo>
                    <a:pt x="851789" y="144780"/>
                  </a:lnTo>
                  <a:lnTo>
                    <a:pt x="888619" y="179070"/>
                  </a:lnTo>
                  <a:lnTo>
                    <a:pt x="922147" y="215900"/>
                  </a:lnTo>
                  <a:lnTo>
                    <a:pt x="951611" y="255270"/>
                  </a:lnTo>
                  <a:lnTo>
                    <a:pt x="976757" y="297180"/>
                  </a:lnTo>
                  <a:lnTo>
                    <a:pt x="997585" y="341630"/>
                  </a:lnTo>
                  <a:lnTo>
                    <a:pt x="1013968" y="387350"/>
                  </a:lnTo>
                  <a:lnTo>
                    <a:pt x="1025906" y="434340"/>
                  </a:lnTo>
                  <a:lnTo>
                    <a:pt x="1033018" y="482600"/>
                  </a:lnTo>
                  <a:lnTo>
                    <a:pt x="1035558" y="533400"/>
                  </a:lnTo>
                  <a:lnTo>
                    <a:pt x="1035558" y="487959"/>
                  </a:lnTo>
                  <a:lnTo>
                    <a:pt x="1028065" y="434340"/>
                  </a:lnTo>
                  <a:lnTo>
                    <a:pt x="1016127" y="386080"/>
                  </a:lnTo>
                  <a:lnTo>
                    <a:pt x="999744" y="340360"/>
                  </a:lnTo>
                  <a:lnTo>
                    <a:pt x="978789" y="295910"/>
                  </a:lnTo>
                  <a:lnTo>
                    <a:pt x="953389" y="254000"/>
                  </a:lnTo>
                  <a:lnTo>
                    <a:pt x="923925" y="214630"/>
                  </a:lnTo>
                  <a:lnTo>
                    <a:pt x="890270" y="176530"/>
                  </a:lnTo>
                  <a:lnTo>
                    <a:pt x="853186" y="143510"/>
                  </a:lnTo>
                  <a:lnTo>
                    <a:pt x="813435" y="114300"/>
                  </a:lnTo>
                  <a:lnTo>
                    <a:pt x="771398" y="88900"/>
                  </a:lnTo>
                  <a:lnTo>
                    <a:pt x="727075" y="67310"/>
                  </a:lnTo>
                  <a:lnTo>
                    <a:pt x="681101" y="50800"/>
                  </a:lnTo>
                  <a:lnTo>
                    <a:pt x="633476" y="39370"/>
                  </a:lnTo>
                  <a:lnTo>
                    <a:pt x="584454" y="31750"/>
                  </a:lnTo>
                  <a:lnTo>
                    <a:pt x="534543" y="29210"/>
                  </a:lnTo>
                  <a:lnTo>
                    <a:pt x="484505" y="31750"/>
                  </a:lnTo>
                  <a:lnTo>
                    <a:pt x="435483" y="39370"/>
                  </a:lnTo>
                  <a:lnTo>
                    <a:pt x="387858" y="50800"/>
                  </a:lnTo>
                  <a:lnTo>
                    <a:pt x="341757" y="67310"/>
                  </a:lnTo>
                  <a:lnTo>
                    <a:pt x="297434" y="88900"/>
                  </a:lnTo>
                  <a:lnTo>
                    <a:pt x="255270" y="114300"/>
                  </a:lnTo>
                  <a:lnTo>
                    <a:pt x="215519" y="143510"/>
                  </a:lnTo>
                  <a:lnTo>
                    <a:pt x="178435" y="177800"/>
                  </a:lnTo>
                  <a:lnTo>
                    <a:pt x="145796" y="213360"/>
                  </a:lnTo>
                  <a:lnTo>
                    <a:pt x="116840" y="252730"/>
                  </a:lnTo>
                  <a:lnTo>
                    <a:pt x="91821" y="293370"/>
                  </a:lnTo>
                  <a:lnTo>
                    <a:pt x="70739" y="337820"/>
                  </a:lnTo>
                  <a:lnTo>
                    <a:pt x="53594" y="384810"/>
                  </a:lnTo>
                  <a:lnTo>
                    <a:pt x="41275" y="433070"/>
                  </a:lnTo>
                  <a:lnTo>
                    <a:pt x="33782" y="482600"/>
                  </a:lnTo>
                  <a:lnTo>
                    <a:pt x="31369" y="533400"/>
                  </a:lnTo>
                  <a:lnTo>
                    <a:pt x="33782" y="582942"/>
                  </a:lnTo>
                  <a:lnTo>
                    <a:pt x="41021" y="631190"/>
                  </a:lnTo>
                  <a:lnTo>
                    <a:pt x="52832" y="679450"/>
                  </a:lnTo>
                  <a:lnTo>
                    <a:pt x="69342" y="725170"/>
                  </a:lnTo>
                  <a:lnTo>
                    <a:pt x="90297" y="769620"/>
                  </a:lnTo>
                  <a:lnTo>
                    <a:pt x="115570" y="811530"/>
                  </a:lnTo>
                  <a:lnTo>
                    <a:pt x="145034" y="852170"/>
                  </a:lnTo>
                  <a:lnTo>
                    <a:pt x="178689" y="889000"/>
                  </a:lnTo>
                  <a:lnTo>
                    <a:pt x="215773" y="922020"/>
                  </a:lnTo>
                  <a:lnTo>
                    <a:pt x="255524" y="951230"/>
                  </a:lnTo>
                  <a:lnTo>
                    <a:pt x="297688" y="976630"/>
                  </a:lnTo>
                  <a:lnTo>
                    <a:pt x="341884" y="998220"/>
                  </a:lnTo>
                  <a:lnTo>
                    <a:pt x="387985" y="1014730"/>
                  </a:lnTo>
                  <a:lnTo>
                    <a:pt x="435610" y="1026160"/>
                  </a:lnTo>
                  <a:lnTo>
                    <a:pt x="484632" y="1033780"/>
                  </a:lnTo>
                  <a:lnTo>
                    <a:pt x="534543" y="1036320"/>
                  </a:lnTo>
                  <a:lnTo>
                    <a:pt x="584454" y="1033780"/>
                  </a:lnTo>
                  <a:lnTo>
                    <a:pt x="633349" y="1026160"/>
                  </a:lnTo>
                  <a:lnTo>
                    <a:pt x="680974" y="1014730"/>
                  </a:lnTo>
                  <a:lnTo>
                    <a:pt x="727075" y="998220"/>
                  </a:lnTo>
                  <a:lnTo>
                    <a:pt x="771271" y="976630"/>
                  </a:lnTo>
                  <a:lnTo>
                    <a:pt x="813435" y="952500"/>
                  </a:lnTo>
                  <a:lnTo>
                    <a:pt x="853186" y="922020"/>
                  </a:lnTo>
                  <a:lnTo>
                    <a:pt x="890270" y="889000"/>
                  </a:lnTo>
                  <a:lnTo>
                    <a:pt x="923925" y="852170"/>
                  </a:lnTo>
                  <a:lnTo>
                    <a:pt x="953389" y="811530"/>
                  </a:lnTo>
                  <a:lnTo>
                    <a:pt x="978662" y="769620"/>
                  </a:lnTo>
                  <a:lnTo>
                    <a:pt x="999617" y="725170"/>
                  </a:lnTo>
                  <a:lnTo>
                    <a:pt x="1016127" y="679450"/>
                  </a:lnTo>
                  <a:lnTo>
                    <a:pt x="1028065" y="632460"/>
                  </a:lnTo>
                  <a:lnTo>
                    <a:pt x="1035304" y="582942"/>
                  </a:lnTo>
                  <a:lnTo>
                    <a:pt x="1037717" y="533400"/>
                  </a:lnTo>
                  <a:close/>
                </a:path>
                <a:path w="1069339" h="1068070">
                  <a:moveTo>
                    <a:pt x="1069086" y="533400"/>
                  </a:moveTo>
                  <a:lnTo>
                    <a:pt x="1066800" y="485394"/>
                  </a:lnTo>
                  <a:lnTo>
                    <a:pt x="1066800" y="533400"/>
                  </a:lnTo>
                  <a:lnTo>
                    <a:pt x="1064260" y="585470"/>
                  </a:lnTo>
                  <a:lnTo>
                    <a:pt x="1056513" y="637540"/>
                  </a:lnTo>
                  <a:lnTo>
                    <a:pt x="1043940" y="688340"/>
                  </a:lnTo>
                  <a:lnTo>
                    <a:pt x="1026541" y="736600"/>
                  </a:lnTo>
                  <a:lnTo>
                    <a:pt x="1004316" y="783590"/>
                  </a:lnTo>
                  <a:lnTo>
                    <a:pt x="977646" y="828040"/>
                  </a:lnTo>
                  <a:lnTo>
                    <a:pt x="946404" y="869950"/>
                  </a:lnTo>
                  <a:lnTo>
                    <a:pt x="910717" y="909320"/>
                  </a:lnTo>
                  <a:lnTo>
                    <a:pt x="872617" y="943610"/>
                  </a:lnTo>
                  <a:lnTo>
                    <a:pt x="831596" y="974090"/>
                  </a:lnTo>
                  <a:lnTo>
                    <a:pt x="787908" y="1000760"/>
                  </a:lnTo>
                  <a:lnTo>
                    <a:pt x="741553" y="1023620"/>
                  </a:lnTo>
                  <a:lnTo>
                    <a:pt x="691642" y="1041400"/>
                  </a:lnTo>
                  <a:lnTo>
                    <a:pt x="640334" y="1054100"/>
                  </a:lnTo>
                  <a:lnTo>
                    <a:pt x="588010" y="1062990"/>
                  </a:lnTo>
                  <a:lnTo>
                    <a:pt x="534543" y="1065530"/>
                  </a:lnTo>
                  <a:lnTo>
                    <a:pt x="481698" y="1062990"/>
                  </a:lnTo>
                  <a:lnTo>
                    <a:pt x="429895" y="1055370"/>
                  </a:lnTo>
                  <a:lnTo>
                    <a:pt x="379476" y="1042670"/>
                  </a:lnTo>
                  <a:lnTo>
                    <a:pt x="330708" y="1024890"/>
                  </a:lnTo>
                  <a:lnTo>
                    <a:pt x="283972" y="1003300"/>
                  </a:lnTo>
                  <a:lnTo>
                    <a:pt x="239395" y="975360"/>
                  </a:lnTo>
                  <a:lnTo>
                    <a:pt x="197358" y="944880"/>
                  </a:lnTo>
                  <a:lnTo>
                    <a:pt x="158115" y="909320"/>
                  </a:lnTo>
                  <a:lnTo>
                    <a:pt x="123444" y="871220"/>
                  </a:lnTo>
                  <a:lnTo>
                    <a:pt x="92837" y="830580"/>
                  </a:lnTo>
                  <a:lnTo>
                    <a:pt x="66421" y="786130"/>
                  </a:lnTo>
                  <a:lnTo>
                    <a:pt x="44069" y="740410"/>
                  </a:lnTo>
                  <a:lnTo>
                    <a:pt x="25908" y="689610"/>
                  </a:lnTo>
                  <a:lnTo>
                    <a:pt x="12827" y="638810"/>
                  </a:lnTo>
                  <a:lnTo>
                    <a:pt x="4953" y="586752"/>
                  </a:lnTo>
                  <a:lnTo>
                    <a:pt x="2286" y="533400"/>
                  </a:lnTo>
                  <a:lnTo>
                    <a:pt x="4953" y="480060"/>
                  </a:lnTo>
                  <a:lnTo>
                    <a:pt x="12827" y="426720"/>
                  </a:lnTo>
                  <a:lnTo>
                    <a:pt x="25781" y="375920"/>
                  </a:lnTo>
                  <a:lnTo>
                    <a:pt x="44069" y="326390"/>
                  </a:lnTo>
                  <a:lnTo>
                    <a:pt x="66294" y="279400"/>
                  </a:lnTo>
                  <a:lnTo>
                    <a:pt x="92710" y="236220"/>
                  </a:lnTo>
                  <a:lnTo>
                    <a:pt x="123317" y="195580"/>
                  </a:lnTo>
                  <a:lnTo>
                    <a:pt x="157988" y="157480"/>
                  </a:lnTo>
                  <a:lnTo>
                    <a:pt x="197104" y="120650"/>
                  </a:lnTo>
                  <a:lnTo>
                    <a:pt x="239268" y="90170"/>
                  </a:lnTo>
                  <a:lnTo>
                    <a:pt x="283718" y="63500"/>
                  </a:lnTo>
                  <a:lnTo>
                    <a:pt x="330581" y="40640"/>
                  </a:lnTo>
                  <a:lnTo>
                    <a:pt x="379349" y="24130"/>
                  </a:lnTo>
                  <a:lnTo>
                    <a:pt x="429768" y="11430"/>
                  </a:lnTo>
                  <a:lnTo>
                    <a:pt x="481571" y="3810"/>
                  </a:lnTo>
                  <a:lnTo>
                    <a:pt x="534543" y="1270"/>
                  </a:lnTo>
                  <a:lnTo>
                    <a:pt x="588010" y="3810"/>
                  </a:lnTo>
                  <a:lnTo>
                    <a:pt x="640461" y="11430"/>
                  </a:lnTo>
                  <a:lnTo>
                    <a:pt x="691642" y="24130"/>
                  </a:lnTo>
                  <a:lnTo>
                    <a:pt x="741553" y="41910"/>
                  </a:lnTo>
                  <a:lnTo>
                    <a:pt x="787908" y="64770"/>
                  </a:lnTo>
                  <a:lnTo>
                    <a:pt x="831596" y="91440"/>
                  </a:lnTo>
                  <a:lnTo>
                    <a:pt x="872617" y="121920"/>
                  </a:lnTo>
                  <a:lnTo>
                    <a:pt x="910844" y="156210"/>
                  </a:lnTo>
                  <a:lnTo>
                    <a:pt x="946404" y="195580"/>
                  </a:lnTo>
                  <a:lnTo>
                    <a:pt x="977646" y="237490"/>
                  </a:lnTo>
                  <a:lnTo>
                    <a:pt x="1004443" y="281940"/>
                  </a:lnTo>
                  <a:lnTo>
                    <a:pt x="1026541" y="328930"/>
                  </a:lnTo>
                  <a:lnTo>
                    <a:pt x="1043940" y="378460"/>
                  </a:lnTo>
                  <a:lnTo>
                    <a:pt x="1056640" y="427990"/>
                  </a:lnTo>
                  <a:lnTo>
                    <a:pt x="1064387" y="482600"/>
                  </a:lnTo>
                  <a:lnTo>
                    <a:pt x="1066800" y="533400"/>
                  </a:lnTo>
                  <a:lnTo>
                    <a:pt x="1066800" y="485394"/>
                  </a:lnTo>
                  <a:lnTo>
                    <a:pt x="1058799" y="427990"/>
                  </a:lnTo>
                  <a:lnTo>
                    <a:pt x="1046099" y="377190"/>
                  </a:lnTo>
                  <a:lnTo>
                    <a:pt x="1028700" y="327660"/>
                  </a:lnTo>
                  <a:lnTo>
                    <a:pt x="1006348" y="280670"/>
                  </a:lnTo>
                  <a:lnTo>
                    <a:pt x="979551" y="236220"/>
                  </a:lnTo>
                  <a:lnTo>
                    <a:pt x="948182" y="194310"/>
                  </a:lnTo>
                  <a:lnTo>
                    <a:pt x="912368" y="154940"/>
                  </a:lnTo>
                  <a:lnTo>
                    <a:pt x="874141" y="120650"/>
                  </a:lnTo>
                  <a:lnTo>
                    <a:pt x="832866" y="88900"/>
                  </a:lnTo>
                  <a:lnTo>
                    <a:pt x="789051" y="62230"/>
                  </a:lnTo>
                  <a:lnTo>
                    <a:pt x="742442" y="40640"/>
                  </a:lnTo>
                  <a:lnTo>
                    <a:pt x="692404" y="21590"/>
                  </a:lnTo>
                  <a:lnTo>
                    <a:pt x="640842" y="8890"/>
                  </a:lnTo>
                  <a:lnTo>
                    <a:pt x="588137" y="1270"/>
                  </a:lnTo>
                  <a:lnTo>
                    <a:pt x="534543" y="0"/>
                  </a:lnTo>
                  <a:lnTo>
                    <a:pt x="481457" y="1270"/>
                  </a:lnTo>
                  <a:lnTo>
                    <a:pt x="429387" y="8890"/>
                  </a:lnTo>
                  <a:lnTo>
                    <a:pt x="378714" y="21590"/>
                  </a:lnTo>
                  <a:lnTo>
                    <a:pt x="329692" y="39370"/>
                  </a:lnTo>
                  <a:lnTo>
                    <a:pt x="282702" y="60960"/>
                  </a:lnTo>
                  <a:lnTo>
                    <a:pt x="237998" y="87630"/>
                  </a:lnTo>
                  <a:lnTo>
                    <a:pt x="195707" y="119380"/>
                  </a:lnTo>
                  <a:lnTo>
                    <a:pt x="156337" y="154940"/>
                  </a:lnTo>
                  <a:lnTo>
                    <a:pt x="121539" y="193040"/>
                  </a:lnTo>
                  <a:lnTo>
                    <a:pt x="90805" y="234950"/>
                  </a:lnTo>
                  <a:lnTo>
                    <a:pt x="64262" y="278130"/>
                  </a:lnTo>
                  <a:lnTo>
                    <a:pt x="41910" y="325120"/>
                  </a:lnTo>
                  <a:lnTo>
                    <a:pt x="23622" y="375920"/>
                  </a:lnTo>
                  <a:lnTo>
                    <a:pt x="10541" y="426720"/>
                  </a:lnTo>
                  <a:lnTo>
                    <a:pt x="2540" y="480060"/>
                  </a:lnTo>
                  <a:lnTo>
                    <a:pt x="0" y="533400"/>
                  </a:lnTo>
                  <a:lnTo>
                    <a:pt x="2667" y="586752"/>
                  </a:lnTo>
                  <a:lnTo>
                    <a:pt x="10541" y="638810"/>
                  </a:lnTo>
                  <a:lnTo>
                    <a:pt x="23622" y="690880"/>
                  </a:lnTo>
                  <a:lnTo>
                    <a:pt x="42037" y="740410"/>
                  </a:lnTo>
                  <a:lnTo>
                    <a:pt x="64389" y="787400"/>
                  </a:lnTo>
                  <a:lnTo>
                    <a:pt x="90932" y="831850"/>
                  </a:lnTo>
                  <a:lnTo>
                    <a:pt x="121666" y="872490"/>
                  </a:lnTo>
                  <a:lnTo>
                    <a:pt x="156591" y="910590"/>
                  </a:lnTo>
                  <a:lnTo>
                    <a:pt x="195961" y="946150"/>
                  </a:lnTo>
                  <a:lnTo>
                    <a:pt x="238125" y="977900"/>
                  </a:lnTo>
                  <a:lnTo>
                    <a:pt x="282829" y="1004570"/>
                  </a:lnTo>
                  <a:lnTo>
                    <a:pt x="329819" y="1027430"/>
                  </a:lnTo>
                  <a:lnTo>
                    <a:pt x="378841" y="1043940"/>
                  </a:lnTo>
                  <a:lnTo>
                    <a:pt x="429514" y="1056640"/>
                  </a:lnTo>
                  <a:lnTo>
                    <a:pt x="481457" y="1064260"/>
                  </a:lnTo>
                  <a:lnTo>
                    <a:pt x="534543" y="1068070"/>
                  </a:lnTo>
                  <a:lnTo>
                    <a:pt x="561340" y="1065530"/>
                  </a:lnTo>
                  <a:lnTo>
                    <a:pt x="588137" y="1064260"/>
                  </a:lnTo>
                  <a:lnTo>
                    <a:pt x="640842" y="1056640"/>
                  </a:lnTo>
                  <a:lnTo>
                    <a:pt x="692277" y="1043940"/>
                  </a:lnTo>
                  <a:lnTo>
                    <a:pt x="742442" y="1024890"/>
                  </a:lnTo>
                  <a:lnTo>
                    <a:pt x="788924" y="1003300"/>
                  </a:lnTo>
                  <a:lnTo>
                    <a:pt x="832866" y="976630"/>
                  </a:lnTo>
                  <a:lnTo>
                    <a:pt x="874014" y="946150"/>
                  </a:lnTo>
                  <a:lnTo>
                    <a:pt x="912368" y="910590"/>
                  </a:lnTo>
                  <a:lnTo>
                    <a:pt x="948055" y="871220"/>
                  </a:lnTo>
                  <a:lnTo>
                    <a:pt x="979551" y="829310"/>
                  </a:lnTo>
                  <a:lnTo>
                    <a:pt x="1006348" y="784860"/>
                  </a:lnTo>
                  <a:lnTo>
                    <a:pt x="1028573" y="737870"/>
                  </a:lnTo>
                  <a:lnTo>
                    <a:pt x="1046099" y="688340"/>
                  </a:lnTo>
                  <a:lnTo>
                    <a:pt x="1058799" y="637540"/>
                  </a:lnTo>
                  <a:lnTo>
                    <a:pt x="1066546" y="585470"/>
                  </a:lnTo>
                  <a:lnTo>
                    <a:pt x="1069086" y="533400"/>
                  </a:lnTo>
                  <a:close/>
                </a:path>
              </a:pathLst>
            </a:custGeom>
            <a:solidFill>
              <a:srgbClr val="30201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912110" y="8098790"/>
            <a:ext cx="867410" cy="1155700"/>
            <a:chOff x="2912110" y="8098790"/>
            <a:chExt cx="867410" cy="115570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2110" y="8098866"/>
              <a:ext cx="867346" cy="115536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912110" y="8098790"/>
              <a:ext cx="867410" cy="1155700"/>
            </a:xfrm>
            <a:custGeom>
              <a:avLst/>
              <a:gdLst/>
              <a:ahLst/>
              <a:cxnLst/>
              <a:rect l="l" t="t" r="r" b="b"/>
              <a:pathLst>
                <a:path w="867410" h="1155700">
                  <a:moveTo>
                    <a:pt x="839216" y="47117"/>
                  </a:moveTo>
                  <a:lnTo>
                    <a:pt x="836803" y="47117"/>
                  </a:lnTo>
                  <a:lnTo>
                    <a:pt x="836803" y="49530"/>
                  </a:lnTo>
                  <a:lnTo>
                    <a:pt x="836803" y="1106170"/>
                  </a:lnTo>
                  <a:lnTo>
                    <a:pt x="30607" y="1106170"/>
                  </a:lnTo>
                  <a:lnTo>
                    <a:pt x="30607" y="49530"/>
                  </a:lnTo>
                  <a:lnTo>
                    <a:pt x="836803" y="49530"/>
                  </a:lnTo>
                  <a:lnTo>
                    <a:pt x="836803" y="47117"/>
                  </a:lnTo>
                  <a:lnTo>
                    <a:pt x="836803" y="46990"/>
                  </a:lnTo>
                  <a:lnTo>
                    <a:pt x="28067" y="46990"/>
                  </a:lnTo>
                  <a:lnTo>
                    <a:pt x="28067" y="49530"/>
                  </a:lnTo>
                  <a:lnTo>
                    <a:pt x="28067" y="1106170"/>
                  </a:lnTo>
                  <a:lnTo>
                    <a:pt x="28067" y="1108710"/>
                  </a:lnTo>
                  <a:lnTo>
                    <a:pt x="839216" y="1108710"/>
                  </a:lnTo>
                  <a:lnTo>
                    <a:pt x="839216" y="1106297"/>
                  </a:lnTo>
                  <a:lnTo>
                    <a:pt x="839216" y="1106170"/>
                  </a:lnTo>
                  <a:lnTo>
                    <a:pt x="839216" y="47117"/>
                  </a:lnTo>
                  <a:close/>
                </a:path>
                <a:path w="867410" h="1155700">
                  <a:moveTo>
                    <a:pt x="867410" y="0"/>
                  </a:moveTo>
                  <a:lnTo>
                    <a:pt x="864870" y="0"/>
                  </a:lnTo>
                  <a:lnTo>
                    <a:pt x="864870" y="2540"/>
                  </a:lnTo>
                  <a:lnTo>
                    <a:pt x="864870" y="1153160"/>
                  </a:lnTo>
                  <a:lnTo>
                    <a:pt x="2413" y="1153160"/>
                  </a:lnTo>
                  <a:lnTo>
                    <a:pt x="2413" y="2540"/>
                  </a:lnTo>
                  <a:lnTo>
                    <a:pt x="864870" y="254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53160"/>
                  </a:lnTo>
                  <a:lnTo>
                    <a:pt x="0" y="1155700"/>
                  </a:lnTo>
                  <a:lnTo>
                    <a:pt x="867283" y="1155700"/>
                  </a:lnTo>
                  <a:lnTo>
                    <a:pt x="867283" y="1153287"/>
                  </a:lnTo>
                  <a:lnTo>
                    <a:pt x="867283" y="115316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30201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0345" y="8917178"/>
            <a:ext cx="152387" cy="337819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4540250" y="9421838"/>
            <a:ext cx="2301875" cy="960755"/>
            <a:chOff x="4540250" y="9421838"/>
            <a:chExt cx="2301875" cy="960755"/>
          </a:xfrm>
        </p:grpSpPr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9963" y="9421838"/>
              <a:ext cx="152400" cy="32124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706236" y="9743071"/>
              <a:ext cx="6350" cy="232410"/>
            </a:xfrm>
            <a:custGeom>
              <a:avLst/>
              <a:gdLst/>
              <a:ahLst/>
              <a:cxnLst/>
              <a:rect l="l" t="t" r="r" b="b"/>
              <a:pathLst>
                <a:path w="6350" h="232409">
                  <a:moveTo>
                    <a:pt x="0" y="0"/>
                  </a:moveTo>
                  <a:lnTo>
                    <a:pt x="5968" y="23213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6386" y="9964189"/>
              <a:ext cx="152361" cy="1157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765417" y="9777565"/>
              <a:ext cx="0" cy="500380"/>
            </a:xfrm>
            <a:custGeom>
              <a:avLst/>
              <a:gdLst/>
              <a:ahLst/>
              <a:cxnLst/>
              <a:rect l="l" t="t" r="r" b="b"/>
              <a:pathLst>
                <a:path w="0" h="500379">
                  <a:moveTo>
                    <a:pt x="0" y="0"/>
                  </a:moveTo>
                  <a:lnTo>
                    <a:pt x="0" y="50002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9217" y="10268065"/>
              <a:ext cx="152400" cy="11429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616450" y="974307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w="0" h="533400">
                  <a:moveTo>
                    <a:pt x="0" y="0"/>
                  </a:moveTo>
                  <a:lnTo>
                    <a:pt x="0" y="53298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40250" y="10266529"/>
              <a:ext cx="152400" cy="11429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616450" y="9762121"/>
              <a:ext cx="2168525" cy="0"/>
            </a:xfrm>
            <a:custGeom>
              <a:avLst/>
              <a:gdLst/>
              <a:ahLst/>
              <a:cxnLst/>
              <a:rect l="l" t="t" r="r" b="b"/>
              <a:pathLst>
                <a:path w="2168525" h="0">
                  <a:moveTo>
                    <a:pt x="0" y="0"/>
                  </a:moveTo>
                  <a:lnTo>
                    <a:pt x="216801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945128" y="10042042"/>
            <a:ext cx="3444875" cy="502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8364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E-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(My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Loft)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  <a:tabLst>
                <a:tab pos="1851025" algn="l"/>
              </a:tabLst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Gandhi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Smriti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	Online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Catalouge</a:t>
            </a:r>
            <a:r>
              <a:rPr dirty="0" sz="1000" spc="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(OPAC)</a:t>
            </a:r>
            <a:endParaRPr sz="1000">
              <a:latin typeface="Lucida Sans Unicode"/>
              <a:cs typeface="Lucida Sans Unicode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138938" y="4306516"/>
          <a:ext cx="7287259" cy="240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0"/>
                <a:gridCol w="800100"/>
                <a:gridCol w="2933065"/>
                <a:gridCol w="773430"/>
              </a:tblGrid>
              <a:tr h="396240">
                <a:tc>
                  <a:txBody>
                    <a:bodyPr/>
                    <a:lstStyle/>
                    <a:p>
                      <a:pPr marL="31750">
                        <a:lnSpc>
                          <a:spcPts val="1450"/>
                        </a:lnSpc>
                      </a:pPr>
                      <a:r>
                        <a:rPr dirty="0" sz="1300" spc="1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COLLECTIONS</a:t>
                      </a:r>
                      <a:r>
                        <a:rPr dirty="0" sz="1300" spc="85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300" spc="1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AT</a:t>
                      </a:r>
                      <a:r>
                        <a:rPr dirty="0" sz="1300" spc="10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300" spc="1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300" spc="95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300" spc="-1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GLANCE: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Books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1,72,344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1915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ts val="1450"/>
                        </a:lnSpc>
                      </a:pPr>
                      <a:r>
                        <a:rPr dirty="0" sz="130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COLLECTION</a:t>
                      </a:r>
                      <a:r>
                        <a:rPr dirty="0" sz="1300" spc="7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30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300" spc="6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300" spc="-10" i="1">
                          <a:solidFill>
                            <a:srgbClr val="FFBC57"/>
                          </a:solidFill>
                          <a:latin typeface="Georgia"/>
                          <a:cs typeface="Georgia"/>
                        </a:rPr>
                        <a:t>SECTIONS: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6223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Gandhiana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6032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435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8740"/>
                </a:tc>
              </a:tr>
              <a:tr h="153035">
                <a:tc>
                  <a:txBody>
                    <a:bodyPr/>
                    <a:lstStyle/>
                    <a:p>
                      <a:pPr marL="241935">
                        <a:lnSpc>
                          <a:spcPts val="1105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Bound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volumes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Journals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110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9,497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110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Reference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ts val="1105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4105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241935">
                        <a:lnSpc>
                          <a:spcPts val="116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Digital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Books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99060">
                        <a:lnSpc>
                          <a:spcPts val="116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4,178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1135"/>
                        </a:lnSpc>
                        <a:spcBef>
                          <a:spcPts val="6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Making</a:t>
                      </a:r>
                      <a:r>
                        <a:rPr dirty="0" sz="1000" spc="-7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Nation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ts val="1135"/>
                        </a:lnSpc>
                        <a:spcBef>
                          <a:spcPts val="6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3125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</a:tr>
              <a:tr h="162560">
                <a:tc>
                  <a:txBody>
                    <a:bodyPr/>
                    <a:lstStyle/>
                    <a:p>
                      <a:pPr marL="241935">
                        <a:lnSpc>
                          <a:spcPts val="115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Braille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Books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ts val="1150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1125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Gyanlok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r" marR="69850">
                        <a:lnSpc>
                          <a:spcPts val="1125"/>
                        </a:lnSpc>
                        <a:spcBef>
                          <a:spcPts val="6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30,341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</a:tr>
              <a:tr h="327660">
                <a:tc>
                  <a:txBody>
                    <a:bodyPr/>
                    <a:lstStyle/>
                    <a:p>
                      <a:pPr marL="241935" marR="1882139">
                        <a:lnSpc>
                          <a:spcPts val="127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Magazines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Journals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64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algn="r" marR="86360">
                        <a:lnSpc>
                          <a:spcPts val="1185"/>
                        </a:lnSpc>
                        <a:spcBef>
                          <a:spcPts val="7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69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622300" marR="1588135">
                        <a:lnSpc>
                          <a:spcPts val="1300"/>
                        </a:lnSpc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Hindi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State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25,150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75285">
                        <a:lnSpc>
                          <a:spcPts val="969"/>
                        </a:lnSpc>
                        <a:spcBef>
                          <a:spcPts val="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16,319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0480"/>
                </a:tc>
              </a:tr>
              <a:tr h="151765">
                <a:tc>
                  <a:txBody>
                    <a:bodyPr/>
                    <a:lstStyle/>
                    <a:p>
                      <a:pPr marL="241935">
                        <a:lnSpc>
                          <a:spcPts val="11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Newspapers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6835">
                        <a:lnSpc>
                          <a:spcPts val="11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22300">
                        <a:lnSpc>
                          <a:spcPts val="116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Children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7465"/>
                </a:tc>
                <a:tc rowSpan="2">
                  <a:txBody>
                    <a:bodyPr/>
                    <a:lstStyle/>
                    <a:p>
                      <a:pPr marL="390525">
                        <a:lnSpc>
                          <a:spcPts val="1160"/>
                        </a:lnSpc>
                        <a:spcBef>
                          <a:spcPts val="2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3,260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7465"/>
                </a:tc>
              </a:tr>
              <a:tr h="45720">
                <a:tc rowSpan="2">
                  <a:txBody>
                    <a:bodyPr/>
                    <a:lstStyle/>
                    <a:p>
                      <a:pPr marL="24193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1000" spc="-8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E-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Databases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algn="r" marR="9842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/>
                </a:tc>
              </a:tr>
              <a:tr h="1155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marL="622300">
                        <a:lnSpc>
                          <a:spcPts val="1175"/>
                        </a:lnSpc>
                        <a:spcBef>
                          <a:spcPts val="6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Fiction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 rowSpan="2">
                  <a:txBody>
                    <a:bodyPr/>
                    <a:lstStyle/>
                    <a:p>
                      <a:pPr marL="396875">
                        <a:lnSpc>
                          <a:spcPts val="1175"/>
                        </a:lnSpc>
                        <a:spcBef>
                          <a:spcPts val="6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9,942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</a:tr>
              <a:tr h="52705">
                <a:tc rowSpan="2">
                  <a:txBody>
                    <a:bodyPr/>
                    <a:lstStyle/>
                    <a:p>
                      <a:pPr marL="24193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1000" spc="-8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E-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Journals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algn="r" marR="8953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/>
                </a:tc>
              </a:tr>
              <a:tr h="1079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marL="622300">
                        <a:lnSpc>
                          <a:spcPts val="1170"/>
                        </a:lnSpc>
                        <a:spcBef>
                          <a:spcPts val="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Hon’ble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President’s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890"/>
                </a:tc>
                <a:tc rowSpan="2">
                  <a:txBody>
                    <a:bodyPr/>
                    <a:lstStyle/>
                    <a:p>
                      <a:pPr marL="491490">
                        <a:lnSpc>
                          <a:spcPts val="1170"/>
                        </a:lnSpc>
                        <a:spcBef>
                          <a:spcPts val="7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281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890"/>
                </a:tc>
              </a:tr>
              <a:tr h="62230">
                <a:tc rowSpan="2">
                  <a:txBody>
                    <a:bodyPr/>
                    <a:lstStyle/>
                    <a:p>
                      <a:pPr marL="24193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Exclusive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Talking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Books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Children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algn="r" marR="74295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/>
                </a:tc>
              </a:tr>
              <a:tr h="984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marL="622300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Hon’ble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Prime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Minister’s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890"/>
                </a:tc>
                <a:tc rowSpan="2">
                  <a:txBody>
                    <a:bodyPr/>
                    <a:lstStyle/>
                    <a:p>
                      <a:pPr marL="491490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452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890"/>
                </a:tc>
              </a:tr>
              <a:tr h="69850">
                <a:tc rowSpan="2">
                  <a:txBody>
                    <a:bodyPr/>
                    <a:lstStyle/>
                    <a:p>
                      <a:pPr marL="241935">
                        <a:lnSpc>
                          <a:spcPts val="1150"/>
                        </a:lnSpc>
                        <a:spcBef>
                          <a:spcPts val="35"/>
                        </a:spcBef>
                      </a:pP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“The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Bhagvad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Gita”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Talking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Book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algn="r" marR="76835">
                        <a:lnSpc>
                          <a:spcPts val="1150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/>
                </a:tc>
              </a:tr>
              <a:tr h="927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/>
                </a:tc>
                <a:tc rowSpan="2">
                  <a:txBody>
                    <a:bodyPr/>
                    <a:lstStyle/>
                    <a:p>
                      <a:pPr marL="622300">
                        <a:lnSpc>
                          <a:spcPts val="1170"/>
                        </a:lnSpc>
                        <a:spcBef>
                          <a:spcPts val="60"/>
                        </a:spcBef>
                      </a:pP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Jnanpith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dirty="0" sz="1000" spc="-8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Sahitya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Akademi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Gallery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 rowSpan="2">
                  <a:txBody>
                    <a:bodyPr/>
                    <a:lstStyle/>
                    <a:p>
                      <a:pPr marL="488315">
                        <a:lnSpc>
                          <a:spcPts val="1170"/>
                        </a:lnSpc>
                        <a:spcBef>
                          <a:spcPts val="6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790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</a:tr>
              <a:tr h="76200">
                <a:tc rowSpan="2">
                  <a:txBody>
                    <a:bodyPr/>
                    <a:lstStyle/>
                    <a:p>
                      <a:pPr marL="241935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CD/DVDs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"/>
                </a:tc>
                <a:tc rowSpan="2">
                  <a:txBody>
                    <a:bodyPr/>
                    <a:lstStyle/>
                    <a:p>
                      <a:pPr marL="379095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8,496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/>
                </a:tc>
              </a:tr>
              <a:tr h="850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/>
                </a:tc>
                <a:tc rowSpan="2">
                  <a:txBody>
                    <a:bodyPr/>
                    <a:lstStyle/>
                    <a:p>
                      <a:pPr marL="622300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dirty="0" sz="10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Bharat</a:t>
                      </a:r>
                      <a:r>
                        <a:rPr dirty="0" sz="1000" spc="-1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Ratna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890"/>
                </a:tc>
                <a:tc rowSpan="2">
                  <a:txBody>
                    <a:bodyPr/>
                    <a:lstStyle/>
                    <a:p>
                      <a:pPr algn="r" marR="26670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257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8890"/>
                </a:tc>
              </a:tr>
              <a:tr h="83185">
                <a:tc rowSpan="2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Audio/Video</a:t>
                      </a:r>
                      <a:r>
                        <a:rPr dirty="0" sz="1000" spc="2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Cassettes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175"/>
                </a:tc>
                <a:tc rowSpan="2"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3,817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17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/>
                </a:tc>
              </a:tr>
              <a:tr h="1606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Rabindranath</a:t>
                      </a:r>
                      <a:r>
                        <a:rPr dirty="0" sz="1000" spc="-10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Tagore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Collection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r" marR="41910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7620"/>
                </a:tc>
              </a:tr>
            </a:tbl>
          </a:graphicData>
        </a:graphic>
      </p:graphicFrame>
      <p:grpSp>
        <p:nvGrpSpPr>
          <p:cNvPr id="29" name="object 29" descr=""/>
          <p:cNvGrpSpPr/>
          <p:nvPr/>
        </p:nvGrpSpPr>
        <p:grpSpPr>
          <a:xfrm>
            <a:off x="2950210" y="9421838"/>
            <a:ext cx="829310" cy="1105535"/>
            <a:chOff x="2950210" y="9421838"/>
            <a:chExt cx="829310" cy="1105535"/>
          </a:xfrm>
        </p:grpSpPr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0210" y="9421838"/>
              <a:ext cx="828725" cy="110477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950210" y="9421876"/>
              <a:ext cx="828675" cy="1105535"/>
            </a:xfrm>
            <a:custGeom>
              <a:avLst/>
              <a:gdLst/>
              <a:ahLst/>
              <a:cxnLst/>
              <a:rect l="l" t="t" r="r" b="b"/>
              <a:pathLst>
                <a:path w="828675" h="1105534">
                  <a:moveTo>
                    <a:pt x="801878" y="44411"/>
                  </a:moveTo>
                  <a:lnTo>
                    <a:pt x="799465" y="44411"/>
                  </a:lnTo>
                  <a:lnTo>
                    <a:pt x="799465" y="44704"/>
                  </a:lnTo>
                  <a:lnTo>
                    <a:pt x="26797" y="44704"/>
                  </a:lnTo>
                  <a:lnTo>
                    <a:pt x="26797" y="47244"/>
                  </a:lnTo>
                  <a:lnTo>
                    <a:pt x="26797" y="1058164"/>
                  </a:lnTo>
                  <a:lnTo>
                    <a:pt x="26797" y="1060704"/>
                  </a:lnTo>
                  <a:lnTo>
                    <a:pt x="801878" y="1060704"/>
                  </a:lnTo>
                  <a:lnTo>
                    <a:pt x="801878" y="1058164"/>
                  </a:lnTo>
                  <a:lnTo>
                    <a:pt x="29210" y="1058164"/>
                  </a:lnTo>
                  <a:lnTo>
                    <a:pt x="29210" y="47244"/>
                  </a:lnTo>
                  <a:lnTo>
                    <a:pt x="799465" y="47244"/>
                  </a:lnTo>
                  <a:lnTo>
                    <a:pt x="799465" y="1057871"/>
                  </a:lnTo>
                  <a:lnTo>
                    <a:pt x="801878" y="1057871"/>
                  </a:lnTo>
                  <a:lnTo>
                    <a:pt x="801878" y="44411"/>
                  </a:lnTo>
                  <a:close/>
                </a:path>
                <a:path w="828675" h="1105534">
                  <a:moveTo>
                    <a:pt x="828675" y="0"/>
                  </a:moveTo>
                  <a:lnTo>
                    <a:pt x="826389" y="0"/>
                  </a:lnTo>
                  <a:lnTo>
                    <a:pt x="826389" y="254"/>
                  </a:lnTo>
                  <a:lnTo>
                    <a:pt x="0" y="254"/>
                  </a:lnTo>
                  <a:lnTo>
                    <a:pt x="0" y="2794"/>
                  </a:lnTo>
                  <a:lnTo>
                    <a:pt x="0" y="1102614"/>
                  </a:lnTo>
                  <a:lnTo>
                    <a:pt x="0" y="1105154"/>
                  </a:lnTo>
                  <a:lnTo>
                    <a:pt x="828675" y="1105154"/>
                  </a:lnTo>
                  <a:lnTo>
                    <a:pt x="828675" y="1102614"/>
                  </a:lnTo>
                  <a:lnTo>
                    <a:pt x="2413" y="1102614"/>
                  </a:lnTo>
                  <a:lnTo>
                    <a:pt x="2413" y="2794"/>
                  </a:lnTo>
                  <a:lnTo>
                    <a:pt x="826389" y="2794"/>
                  </a:lnTo>
                  <a:lnTo>
                    <a:pt x="826389" y="1102334"/>
                  </a:lnTo>
                  <a:lnTo>
                    <a:pt x="828675" y="1102321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30201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237490" y="55825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37490" y="57444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37490" y="59063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37490" y="606831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37490" y="623023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37490" y="63921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10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100"/>
                </a:lnTo>
                <a:lnTo>
                  <a:pt x="21577" y="38100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37490" y="65540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7" y="0"/>
                </a:moveTo>
                <a:lnTo>
                  <a:pt x="16522" y="0"/>
                </a:lnTo>
                <a:lnTo>
                  <a:pt x="0" y="16509"/>
                </a:lnTo>
                <a:lnTo>
                  <a:pt x="0" y="21462"/>
                </a:lnTo>
                <a:lnTo>
                  <a:pt x="14096" y="37591"/>
                </a:lnTo>
                <a:lnTo>
                  <a:pt x="16522" y="38099"/>
                </a:lnTo>
                <a:lnTo>
                  <a:pt x="21577" y="38099"/>
                </a:lnTo>
                <a:lnTo>
                  <a:pt x="24003" y="37591"/>
                </a:lnTo>
                <a:lnTo>
                  <a:pt x="38100" y="21462"/>
                </a:lnTo>
                <a:lnTo>
                  <a:pt x="38100" y="16509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097654" y="561936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2"/>
                </a:lnTo>
                <a:lnTo>
                  <a:pt x="15748" y="41783"/>
                </a:lnTo>
                <a:lnTo>
                  <a:pt x="18415" y="42418"/>
                </a:lnTo>
                <a:lnTo>
                  <a:pt x="24003" y="42418"/>
                </a:lnTo>
                <a:lnTo>
                  <a:pt x="26670" y="41783"/>
                </a:lnTo>
                <a:lnTo>
                  <a:pt x="42418" y="24002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4097654" y="578891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2"/>
                </a:lnTo>
                <a:lnTo>
                  <a:pt x="15748" y="41782"/>
                </a:lnTo>
                <a:lnTo>
                  <a:pt x="18415" y="42417"/>
                </a:lnTo>
                <a:lnTo>
                  <a:pt x="24003" y="42417"/>
                </a:lnTo>
                <a:lnTo>
                  <a:pt x="26670" y="41782"/>
                </a:lnTo>
                <a:lnTo>
                  <a:pt x="42418" y="24002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4097654" y="595845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3"/>
                </a:lnTo>
                <a:lnTo>
                  <a:pt x="15748" y="41783"/>
                </a:lnTo>
                <a:lnTo>
                  <a:pt x="18415" y="42418"/>
                </a:lnTo>
                <a:lnTo>
                  <a:pt x="24003" y="42418"/>
                </a:lnTo>
                <a:lnTo>
                  <a:pt x="26670" y="41783"/>
                </a:lnTo>
                <a:lnTo>
                  <a:pt x="42418" y="24003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4097654" y="612800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2"/>
                </a:lnTo>
                <a:lnTo>
                  <a:pt x="15748" y="41783"/>
                </a:lnTo>
                <a:lnTo>
                  <a:pt x="18415" y="42417"/>
                </a:lnTo>
                <a:lnTo>
                  <a:pt x="24003" y="42417"/>
                </a:lnTo>
                <a:lnTo>
                  <a:pt x="26670" y="41783"/>
                </a:lnTo>
                <a:lnTo>
                  <a:pt x="42418" y="24002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097654" y="629754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2"/>
                </a:lnTo>
                <a:lnTo>
                  <a:pt x="15748" y="41782"/>
                </a:lnTo>
                <a:lnTo>
                  <a:pt x="18415" y="42417"/>
                </a:lnTo>
                <a:lnTo>
                  <a:pt x="24003" y="42417"/>
                </a:lnTo>
                <a:lnTo>
                  <a:pt x="26670" y="41782"/>
                </a:lnTo>
                <a:lnTo>
                  <a:pt x="42418" y="24002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4097654" y="646772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2"/>
                </a:lnTo>
                <a:lnTo>
                  <a:pt x="15748" y="41783"/>
                </a:lnTo>
                <a:lnTo>
                  <a:pt x="18415" y="42417"/>
                </a:lnTo>
                <a:lnTo>
                  <a:pt x="24003" y="42417"/>
                </a:lnTo>
                <a:lnTo>
                  <a:pt x="26670" y="41783"/>
                </a:lnTo>
                <a:lnTo>
                  <a:pt x="42418" y="24002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097654" y="6637273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4003" y="0"/>
                </a:moveTo>
                <a:lnTo>
                  <a:pt x="18415" y="0"/>
                </a:lnTo>
                <a:lnTo>
                  <a:pt x="0" y="18287"/>
                </a:lnTo>
                <a:lnTo>
                  <a:pt x="0" y="24002"/>
                </a:lnTo>
                <a:lnTo>
                  <a:pt x="15748" y="41782"/>
                </a:lnTo>
                <a:lnTo>
                  <a:pt x="18415" y="42417"/>
                </a:lnTo>
                <a:lnTo>
                  <a:pt x="24003" y="42417"/>
                </a:lnTo>
                <a:lnTo>
                  <a:pt x="26670" y="41782"/>
                </a:lnTo>
                <a:lnTo>
                  <a:pt x="42418" y="24002"/>
                </a:lnTo>
                <a:lnTo>
                  <a:pt x="42418" y="18287"/>
                </a:lnTo>
                <a:lnTo>
                  <a:pt x="2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3632834" y="4593209"/>
            <a:ext cx="299720" cy="2087245"/>
          </a:xfrm>
          <a:custGeom>
            <a:avLst/>
            <a:gdLst/>
            <a:ahLst/>
            <a:cxnLst/>
            <a:rect l="l" t="t" r="r" b="b"/>
            <a:pathLst>
              <a:path w="299720" h="2087245">
                <a:moveTo>
                  <a:pt x="68072" y="0"/>
                </a:moveTo>
                <a:lnTo>
                  <a:pt x="17779" y="1524"/>
                </a:lnTo>
                <a:lnTo>
                  <a:pt x="3048" y="11684"/>
                </a:lnTo>
                <a:lnTo>
                  <a:pt x="0" y="28448"/>
                </a:lnTo>
                <a:lnTo>
                  <a:pt x="7492" y="44069"/>
                </a:lnTo>
                <a:lnTo>
                  <a:pt x="24384" y="51054"/>
                </a:lnTo>
                <a:lnTo>
                  <a:pt x="67563" y="55118"/>
                </a:lnTo>
                <a:lnTo>
                  <a:pt x="106806" y="68072"/>
                </a:lnTo>
                <a:lnTo>
                  <a:pt x="142112" y="89662"/>
                </a:lnTo>
                <a:lnTo>
                  <a:pt x="172847" y="119887"/>
                </a:lnTo>
                <a:lnTo>
                  <a:pt x="199898" y="161671"/>
                </a:lnTo>
                <a:lnTo>
                  <a:pt x="218693" y="207899"/>
                </a:lnTo>
                <a:lnTo>
                  <a:pt x="230759" y="256540"/>
                </a:lnTo>
                <a:lnTo>
                  <a:pt x="238378" y="305435"/>
                </a:lnTo>
                <a:lnTo>
                  <a:pt x="243331" y="354330"/>
                </a:lnTo>
                <a:lnTo>
                  <a:pt x="246634" y="403479"/>
                </a:lnTo>
                <a:lnTo>
                  <a:pt x="248665" y="452628"/>
                </a:lnTo>
                <a:lnTo>
                  <a:pt x="249300" y="501904"/>
                </a:lnTo>
                <a:lnTo>
                  <a:pt x="248919" y="551180"/>
                </a:lnTo>
                <a:lnTo>
                  <a:pt x="247650" y="600456"/>
                </a:lnTo>
                <a:lnTo>
                  <a:pt x="245617" y="649732"/>
                </a:lnTo>
                <a:lnTo>
                  <a:pt x="242950" y="699008"/>
                </a:lnTo>
                <a:lnTo>
                  <a:pt x="239649" y="748030"/>
                </a:lnTo>
                <a:lnTo>
                  <a:pt x="235965" y="797687"/>
                </a:lnTo>
                <a:lnTo>
                  <a:pt x="231775" y="847344"/>
                </a:lnTo>
                <a:lnTo>
                  <a:pt x="222503" y="946785"/>
                </a:lnTo>
                <a:lnTo>
                  <a:pt x="202691" y="1145413"/>
                </a:lnTo>
                <a:lnTo>
                  <a:pt x="198119" y="1195070"/>
                </a:lnTo>
                <a:lnTo>
                  <a:pt x="189737" y="1294511"/>
                </a:lnTo>
                <a:lnTo>
                  <a:pt x="186309" y="1344295"/>
                </a:lnTo>
                <a:lnTo>
                  <a:pt x="183387" y="1393952"/>
                </a:lnTo>
                <a:lnTo>
                  <a:pt x="181101" y="1443736"/>
                </a:lnTo>
                <a:lnTo>
                  <a:pt x="179577" y="1493520"/>
                </a:lnTo>
                <a:lnTo>
                  <a:pt x="178815" y="1543431"/>
                </a:lnTo>
                <a:lnTo>
                  <a:pt x="179069" y="1593342"/>
                </a:lnTo>
                <a:lnTo>
                  <a:pt x="180212" y="1643253"/>
                </a:lnTo>
                <a:lnTo>
                  <a:pt x="182372" y="1694053"/>
                </a:lnTo>
                <a:lnTo>
                  <a:pt x="185927" y="1744980"/>
                </a:lnTo>
                <a:lnTo>
                  <a:pt x="191262" y="1795526"/>
                </a:lnTo>
                <a:lnTo>
                  <a:pt x="198754" y="1845691"/>
                </a:lnTo>
                <a:lnTo>
                  <a:pt x="208787" y="1895221"/>
                </a:lnTo>
                <a:lnTo>
                  <a:pt x="221995" y="1943862"/>
                </a:lnTo>
                <a:lnTo>
                  <a:pt x="238505" y="1991614"/>
                </a:lnTo>
                <a:lnTo>
                  <a:pt x="258952" y="2038096"/>
                </a:lnTo>
                <a:lnTo>
                  <a:pt x="283717" y="2083054"/>
                </a:lnTo>
                <a:lnTo>
                  <a:pt x="289178" y="2087245"/>
                </a:lnTo>
                <a:lnTo>
                  <a:pt x="295401" y="2086102"/>
                </a:lnTo>
                <a:lnTo>
                  <a:pt x="299338" y="2081276"/>
                </a:lnTo>
                <a:lnTo>
                  <a:pt x="298703" y="2074291"/>
                </a:lnTo>
                <a:lnTo>
                  <a:pt x="278256" y="2030603"/>
                </a:lnTo>
                <a:lnTo>
                  <a:pt x="261238" y="1985518"/>
                </a:lnTo>
                <a:lnTo>
                  <a:pt x="247523" y="1939290"/>
                </a:lnTo>
                <a:lnTo>
                  <a:pt x="236474" y="1892173"/>
                </a:lnTo>
                <a:lnTo>
                  <a:pt x="228091" y="1844548"/>
                </a:lnTo>
                <a:lnTo>
                  <a:pt x="221741" y="1796415"/>
                </a:lnTo>
                <a:lnTo>
                  <a:pt x="217424" y="1748028"/>
                </a:lnTo>
                <a:lnTo>
                  <a:pt x="214502" y="1699895"/>
                </a:lnTo>
                <a:lnTo>
                  <a:pt x="212851" y="1652016"/>
                </a:lnTo>
                <a:lnTo>
                  <a:pt x="212089" y="1600708"/>
                </a:lnTo>
                <a:lnTo>
                  <a:pt x="212216" y="1549400"/>
                </a:lnTo>
                <a:lnTo>
                  <a:pt x="213232" y="1498219"/>
                </a:lnTo>
                <a:lnTo>
                  <a:pt x="215011" y="1446911"/>
                </a:lnTo>
                <a:lnTo>
                  <a:pt x="217550" y="1395730"/>
                </a:lnTo>
                <a:lnTo>
                  <a:pt x="220725" y="1344676"/>
                </a:lnTo>
                <a:lnTo>
                  <a:pt x="224409" y="1293495"/>
                </a:lnTo>
                <a:lnTo>
                  <a:pt x="233044" y="1191387"/>
                </a:lnTo>
                <a:lnTo>
                  <a:pt x="258825" y="933576"/>
                </a:lnTo>
                <a:lnTo>
                  <a:pt x="263778" y="882015"/>
                </a:lnTo>
                <a:lnTo>
                  <a:pt x="268477" y="830326"/>
                </a:lnTo>
                <a:lnTo>
                  <a:pt x="272795" y="778637"/>
                </a:lnTo>
                <a:lnTo>
                  <a:pt x="276732" y="726948"/>
                </a:lnTo>
                <a:lnTo>
                  <a:pt x="279526" y="680593"/>
                </a:lnTo>
                <a:lnTo>
                  <a:pt x="281939" y="634111"/>
                </a:lnTo>
                <a:lnTo>
                  <a:pt x="283717" y="587629"/>
                </a:lnTo>
                <a:lnTo>
                  <a:pt x="284861" y="541020"/>
                </a:lnTo>
                <a:lnTo>
                  <a:pt x="285495" y="494538"/>
                </a:lnTo>
                <a:lnTo>
                  <a:pt x="285623" y="439800"/>
                </a:lnTo>
                <a:lnTo>
                  <a:pt x="284988" y="384810"/>
                </a:lnTo>
                <a:lnTo>
                  <a:pt x="282575" y="329946"/>
                </a:lnTo>
                <a:lnTo>
                  <a:pt x="277622" y="275209"/>
                </a:lnTo>
                <a:lnTo>
                  <a:pt x="268477" y="220472"/>
                </a:lnTo>
                <a:lnTo>
                  <a:pt x="253237" y="167512"/>
                </a:lnTo>
                <a:lnTo>
                  <a:pt x="230124" y="117601"/>
                </a:lnTo>
                <a:lnTo>
                  <a:pt x="197485" y="72517"/>
                </a:lnTo>
                <a:lnTo>
                  <a:pt x="160147" y="38862"/>
                </a:lnTo>
                <a:lnTo>
                  <a:pt x="116204" y="13462"/>
                </a:lnTo>
                <a:lnTo>
                  <a:pt x="68072" y="0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2747" y="82531"/>
            <a:ext cx="7283450" cy="9829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R="19050">
              <a:lnSpc>
                <a:spcPct val="100000"/>
              </a:lnSpc>
              <a:spcBef>
                <a:spcPts val="185"/>
              </a:spcBef>
            </a:pPr>
            <a:r>
              <a:rPr dirty="0" sz="1300" spc="55" i="1">
                <a:solidFill>
                  <a:srgbClr val="FFBC57"/>
                </a:solidFill>
                <a:latin typeface="Georgia"/>
                <a:cs typeface="Georgia"/>
              </a:rPr>
              <a:t>E-</a:t>
            </a:r>
            <a:r>
              <a:rPr dirty="0" sz="1300" spc="70" i="1">
                <a:solidFill>
                  <a:srgbClr val="FFBC57"/>
                </a:solidFill>
                <a:latin typeface="Georgia"/>
                <a:cs typeface="Georgia"/>
              </a:rPr>
              <a:t>RESOURCES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0" i="1">
                <a:solidFill>
                  <a:srgbClr val="FFBC57"/>
                </a:solidFill>
                <a:latin typeface="Georgia"/>
                <a:cs typeface="Georgia"/>
              </a:rPr>
              <a:t>SUBSCRIBED</a:t>
            </a:r>
            <a:r>
              <a:rPr dirty="0" sz="1300" spc="-2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65" i="1">
                <a:solidFill>
                  <a:srgbClr val="FFBC57"/>
                </a:solidFill>
                <a:latin typeface="Georgia"/>
                <a:cs typeface="Georgia"/>
              </a:rPr>
              <a:t>BY</a:t>
            </a:r>
            <a:r>
              <a:rPr dirty="0" sz="1300" spc="-1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0" i="1">
                <a:solidFill>
                  <a:srgbClr val="FFBC57"/>
                </a:solidFill>
                <a:latin typeface="Georgia"/>
                <a:cs typeface="Georgia"/>
              </a:rPr>
              <a:t>THE</a:t>
            </a:r>
            <a:r>
              <a:rPr dirty="0" sz="1300" spc="204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45" i="1">
                <a:solidFill>
                  <a:srgbClr val="FFBC57"/>
                </a:solidFill>
                <a:latin typeface="Georgia"/>
                <a:cs typeface="Georgia"/>
              </a:rPr>
              <a:t>LIBRARY:</a:t>
            </a:r>
            <a:endParaRPr sz="1300">
              <a:latin typeface="Georgia"/>
              <a:cs typeface="Georgia"/>
            </a:endParaRPr>
          </a:p>
          <a:p>
            <a:pPr algn="r" marR="12700">
              <a:lnSpc>
                <a:spcPct val="100000"/>
              </a:lnSpc>
              <a:spcBef>
                <a:spcPts val="80"/>
              </a:spcBef>
            </a:pPr>
            <a:r>
              <a:rPr dirty="0" sz="1100" spc="-30">
                <a:solidFill>
                  <a:srgbClr val="FFFFFF"/>
                </a:solidFill>
                <a:latin typeface="Arial Black"/>
                <a:cs typeface="Arial Black"/>
              </a:rPr>
              <a:t>It</a:t>
            </a:r>
            <a:r>
              <a:rPr dirty="0" sz="11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has</a:t>
            </a:r>
            <a:r>
              <a:rPr dirty="0" sz="11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rich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 collection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 of</a:t>
            </a:r>
            <a:r>
              <a:rPr dirty="0" sz="11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Arial Black"/>
                <a:cs typeface="Arial Black"/>
              </a:rPr>
              <a:t>digital</a:t>
            </a:r>
            <a:r>
              <a:rPr dirty="0" sz="11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Arial Black"/>
                <a:cs typeface="Arial Black"/>
              </a:rPr>
              <a:t>content,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that</a:t>
            </a:r>
            <a:r>
              <a:rPr dirty="0" sz="11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is </a:t>
            </a:r>
            <a:r>
              <a:rPr dirty="0" sz="1100" spc="-55">
                <a:solidFill>
                  <a:srgbClr val="FFFFFF"/>
                </a:solidFill>
                <a:latin typeface="Arial Black"/>
                <a:cs typeface="Arial Black"/>
              </a:rPr>
              <a:t>placed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1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RemoteX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portals</a:t>
            </a:r>
            <a:r>
              <a:rPr dirty="0" sz="11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readily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available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 for</a:t>
            </a:r>
            <a:endParaRPr sz="1100">
              <a:latin typeface="Arial Black"/>
              <a:cs typeface="Arial Black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users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within</a:t>
            </a:r>
            <a:r>
              <a:rPr dirty="0" sz="1100" spc="1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outside</a:t>
            </a:r>
            <a:r>
              <a:rPr dirty="0" sz="1100" spc="1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campus.</a:t>
            </a:r>
            <a:r>
              <a:rPr dirty="0" sz="1100" spc="1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E-resources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(through</a:t>
            </a:r>
            <a:r>
              <a:rPr dirty="0" sz="1100" spc="1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Gyan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portal;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contains</a:t>
            </a:r>
            <a:r>
              <a:rPr dirty="0" sz="1100" spc="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FFFFFF"/>
                </a:solidFill>
                <a:latin typeface="Arial Black"/>
                <a:cs typeface="Arial Black"/>
              </a:rPr>
              <a:t>all</a:t>
            </a:r>
            <a:r>
              <a:rPr dirty="0" sz="1100" spc="1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e-</a:t>
            </a:r>
            <a:endParaRPr sz="1100">
              <a:latin typeface="Arial Black"/>
              <a:cs typeface="Arial Black"/>
            </a:endParaRPr>
          </a:p>
          <a:p>
            <a:pPr marL="12700" marR="5080">
              <a:lnSpc>
                <a:spcPct val="112700"/>
              </a:lnSpc>
              <a:spcBef>
                <a:spcPts val="25"/>
              </a:spcBef>
            </a:pPr>
            <a:r>
              <a:rPr dirty="0" sz="1100" spc="-45">
                <a:solidFill>
                  <a:srgbClr val="FFFFFF"/>
                </a:solidFill>
                <a:latin typeface="Arial Black"/>
                <a:cs typeface="Arial Black"/>
              </a:rPr>
              <a:t>databases,</a:t>
            </a:r>
            <a:r>
              <a:rPr dirty="0" sz="11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various</a:t>
            </a:r>
            <a:r>
              <a:rPr dirty="0" sz="11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journals</a:t>
            </a:r>
            <a:r>
              <a:rPr dirty="0" sz="11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through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MyLOFT</a:t>
            </a:r>
            <a:r>
              <a:rPr dirty="0" sz="11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Arial Black"/>
                <a:cs typeface="Arial Black"/>
              </a:rPr>
              <a:t>(My</a:t>
            </a:r>
            <a:r>
              <a:rPr dirty="0" sz="11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library</a:t>
            </a:r>
            <a:r>
              <a:rPr dirty="0" sz="11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finger</a:t>
            </a:r>
            <a:r>
              <a:rPr dirty="0" sz="11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tips).</a:t>
            </a:r>
            <a:r>
              <a:rPr dirty="0" sz="11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These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Arial Black"/>
                <a:cs typeface="Arial Black"/>
              </a:rPr>
              <a:t>resources</a:t>
            </a:r>
            <a:r>
              <a:rPr dirty="0" sz="11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dirty="0" sz="11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 Black"/>
                <a:cs typeface="Arial Black"/>
              </a:rPr>
              <a:t>used</a:t>
            </a:r>
            <a:r>
              <a:rPr dirty="0" sz="11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by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participant</a:t>
            </a:r>
            <a:r>
              <a:rPr dirty="0" sz="11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Arial Black"/>
                <a:cs typeface="Arial Black"/>
              </a:rPr>
              <a:t>officers</a:t>
            </a:r>
            <a:r>
              <a:rPr dirty="0" sz="11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dirty="0" sz="11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various</a:t>
            </a:r>
            <a:r>
              <a:rPr dirty="0" sz="11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course</a:t>
            </a:r>
            <a:r>
              <a:rPr dirty="0" sz="11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assignments</a:t>
            </a:r>
            <a:r>
              <a:rPr dirty="0" sz="11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1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Arial Black"/>
                <a:cs typeface="Arial Black"/>
              </a:rPr>
              <a:t>dissertation</a:t>
            </a:r>
            <a:r>
              <a:rPr dirty="0" sz="11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Black"/>
                <a:cs typeface="Arial Black"/>
              </a:rPr>
              <a:t>work.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759200" y="1043990"/>
            <a:ext cx="1832610" cy="67500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300" spc="95" i="1">
                <a:solidFill>
                  <a:srgbClr val="FFBC57"/>
                </a:solidFill>
                <a:latin typeface="Georgia"/>
                <a:cs typeface="Georgia"/>
              </a:rPr>
              <a:t>Statistical</a:t>
            </a:r>
            <a:r>
              <a:rPr dirty="0" sz="1300" spc="5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95" i="1">
                <a:solidFill>
                  <a:srgbClr val="FFBC57"/>
                </a:solidFill>
                <a:latin typeface="Georgia"/>
                <a:cs typeface="Georgia"/>
              </a:rPr>
              <a:t>database:</a:t>
            </a:r>
            <a:endParaRPr sz="1300">
              <a:latin typeface="Georgia"/>
              <a:cs typeface="Georgia"/>
            </a:endParaRPr>
          </a:p>
          <a:p>
            <a:pPr marL="210820">
              <a:lnSpc>
                <a:spcPts val="1080"/>
              </a:lnSpc>
              <a:spcBef>
                <a:spcPts val="615"/>
              </a:spcBef>
            </a:pP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Indiastat.com</a:t>
            </a:r>
            <a:endParaRPr sz="1000">
              <a:latin typeface="Lucida Sans Unicode"/>
              <a:cs typeface="Lucida Sans Unicode"/>
            </a:endParaRPr>
          </a:p>
          <a:p>
            <a:pPr marL="226060">
              <a:lnSpc>
                <a:spcPts val="1080"/>
              </a:lnSpc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EPWRF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India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Time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Series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02833" y="1102773"/>
            <a:ext cx="1457960" cy="60706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300" spc="85" i="1">
                <a:solidFill>
                  <a:srgbClr val="FFBC57"/>
                </a:solidFill>
                <a:latin typeface="Georgia"/>
                <a:cs typeface="Georgia"/>
              </a:rPr>
              <a:t>Other</a:t>
            </a:r>
            <a:r>
              <a:rPr dirty="0" sz="1300" spc="2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65" i="1">
                <a:solidFill>
                  <a:srgbClr val="FFBC57"/>
                </a:solidFill>
                <a:latin typeface="Georgia"/>
                <a:cs typeface="Georgia"/>
              </a:rPr>
              <a:t>database:</a:t>
            </a:r>
            <a:endParaRPr sz="1300">
              <a:latin typeface="Georgia"/>
              <a:cs typeface="Georgia"/>
            </a:endParaRPr>
          </a:p>
          <a:p>
            <a:pPr marL="204470" marR="5080">
              <a:lnSpc>
                <a:spcPct val="104299"/>
              </a:lnSpc>
              <a:spcBef>
                <a:spcPts val="20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JSTOR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online IndianJournals.com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2747" y="1087097"/>
            <a:ext cx="1372235" cy="121094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300" spc="65" i="1">
                <a:solidFill>
                  <a:srgbClr val="FFBC57"/>
                </a:solidFill>
                <a:latin typeface="Georgia"/>
                <a:cs typeface="Georgia"/>
              </a:rPr>
              <a:t>Law</a:t>
            </a:r>
            <a:r>
              <a:rPr dirty="0" sz="1300" spc="-2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0" i="1">
                <a:solidFill>
                  <a:srgbClr val="FFBC57"/>
                </a:solidFill>
                <a:latin typeface="Georgia"/>
                <a:cs typeface="Georgia"/>
              </a:rPr>
              <a:t>Databases:</a:t>
            </a:r>
            <a:endParaRPr sz="1300">
              <a:latin typeface="Georgia"/>
              <a:cs typeface="Georgia"/>
            </a:endParaRPr>
          </a:p>
          <a:p>
            <a:pPr marL="164465" marR="517525">
              <a:lnSpc>
                <a:spcPct val="112300"/>
              </a:lnSpc>
              <a:spcBef>
                <a:spcPts val="20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SCC</a:t>
            </a:r>
            <a:r>
              <a:rPr dirty="0" sz="10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Online LiveLaw</a:t>
            </a:r>
            <a:endParaRPr sz="1000">
              <a:latin typeface="Lucida Sans Unicode"/>
              <a:cs typeface="Lucida Sans Unicode"/>
            </a:endParaRPr>
          </a:p>
          <a:p>
            <a:pPr marL="161925" marR="451484" indent="2540">
              <a:lnSpc>
                <a:spcPct val="112000"/>
              </a:lnSpc>
              <a:spcBef>
                <a:spcPts val="40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Bar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Bench Manupatra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EBC</a:t>
            </a:r>
            <a:r>
              <a:rPr dirty="0" sz="1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Reader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2747" y="2374519"/>
            <a:ext cx="4718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i="1">
                <a:solidFill>
                  <a:srgbClr val="FFBC57"/>
                </a:solidFill>
                <a:latin typeface="Georgia"/>
                <a:cs typeface="Georgia"/>
              </a:rPr>
              <a:t>Note: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34439" y="1157986"/>
            <a:ext cx="1902460" cy="10820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459105">
              <a:lnSpc>
                <a:spcPts val="1270"/>
              </a:lnSpc>
              <a:spcBef>
                <a:spcPts val="380"/>
              </a:spcBef>
            </a:pPr>
            <a:r>
              <a:rPr dirty="0" sz="1300" spc="110" i="1">
                <a:solidFill>
                  <a:srgbClr val="FFBC57"/>
                </a:solidFill>
                <a:latin typeface="Georgia"/>
                <a:cs typeface="Georgia"/>
              </a:rPr>
              <a:t>EBSCO</a:t>
            </a:r>
            <a:r>
              <a:rPr dirty="0" sz="1300" spc="-1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5" i="1">
                <a:solidFill>
                  <a:srgbClr val="FFBC57"/>
                </a:solidFill>
                <a:latin typeface="Georgia"/>
                <a:cs typeface="Georgia"/>
              </a:rPr>
              <a:t>Research </a:t>
            </a:r>
            <a:r>
              <a:rPr dirty="0" sz="1300" spc="65" i="1">
                <a:solidFill>
                  <a:srgbClr val="FFBC57"/>
                </a:solidFill>
                <a:latin typeface="Georgia"/>
                <a:cs typeface="Georgia"/>
              </a:rPr>
              <a:t>Databases:</a:t>
            </a:r>
            <a:endParaRPr sz="1300">
              <a:latin typeface="Georgia"/>
              <a:cs typeface="Georgia"/>
            </a:endParaRPr>
          </a:p>
          <a:p>
            <a:pPr marL="22606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Business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source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complete</a:t>
            </a:r>
            <a:endParaRPr sz="1000">
              <a:latin typeface="Lucida Sans Unicode"/>
              <a:cs typeface="Lucida Sans Unicode"/>
            </a:endParaRPr>
          </a:p>
          <a:p>
            <a:pPr marL="229235" marR="5080">
              <a:lnSpc>
                <a:spcPct val="114999"/>
              </a:lnSpc>
              <a:spcBef>
                <a:spcPts val="6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Political</a:t>
            </a:r>
            <a:r>
              <a:rPr dirty="0" sz="1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Science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Complete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EconLit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Full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Text SocIndex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Full</a:t>
            </a:r>
            <a:r>
              <a:rPr dirty="0" sz="1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Tex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71391" y="1769186"/>
            <a:ext cx="3505835" cy="720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060" marR="5080" indent="-33655">
              <a:lnSpc>
                <a:spcPct val="118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Digital</a:t>
            </a:r>
            <a:r>
              <a:rPr dirty="0" sz="10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Newsstand</a:t>
            </a:r>
            <a:r>
              <a:rPr dirty="0" sz="10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Magzter</a:t>
            </a:r>
            <a:r>
              <a:rPr dirty="0" sz="10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(For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digital</a:t>
            </a:r>
            <a:r>
              <a:rPr dirty="0" sz="10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Newspapers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Magazines).</a:t>
            </a:r>
            <a:r>
              <a:rPr dirty="0" sz="1000" spc="3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Steps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login</a:t>
            </a:r>
            <a:endParaRPr sz="1000">
              <a:latin typeface="Lucida Sans Unicode"/>
              <a:cs typeface="Lucida Sans Unicode"/>
            </a:endParaRPr>
          </a:p>
          <a:p>
            <a:pPr marL="111760" indent="-107950">
              <a:lnSpc>
                <a:spcPct val="100000"/>
              </a:lnSpc>
              <a:spcBef>
                <a:spcPts val="50"/>
              </a:spcBef>
              <a:buSzPct val="80000"/>
              <a:buAutoNum type="arabicPeriod"/>
              <a:tabLst>
                <a:tab pos="111760" algn="l"/>
              </a:tabLst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log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Continue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E-mail</a:t>
            </a:r>
            <a:r>
              <a:rPr dirty="0" sz="1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Address</a:t>
            </a:r>
            <a:endParaRPr sz="1000">
              <a:latin typeface="Lucida Sans Unicode"/>
              <a:cs typeface="Lucida Sans Unicode"/>
            </a:endParaRPr>
          </a:p>
          <a:p>
            <a:pPr marL="142240" indent="-129539">
              <a:lnSpc>
                <a:spcPct val="100000"/>
              </a:lnSpc>
              <a:spcBef>
                <a:spcPts val="190"/>
              </a:spcBef>
              <a:buSzPct val="80000"/>
              <a:buAutoNum type="arabicPeriod"/>
              <a:tabLst>
                <a:tab pos="142240" algn="l"/>
              </a:tabLst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Enter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OTP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received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mail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verify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2747" y="2610688"/>
            <a:ext cx="7280275" cy="73431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31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All</a:t>
            </a:r>
            <a:r>
              <a:rPr dirty="0" sz="1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databases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journals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dirty="0" sz="1000" spc="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through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IP</a:t>
            </a:r>
            <a:r>
              <a:rPr dirty="0" sz="1000" spc="-65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FFBC57"/>
                </a:solidFill>
                <a:latin typeface="Arial Black"/>
                <a:cs typeface="Arial Black"/>
              </a:rPr>
              <a:t>based.</a:t>
            </a:r>
            <a:endParaRPr sz="1000">
              <a:latin typeface="Arial Black"/>
              <a:cs typeface="Arial Black"/>
            </a:endParaRPr>
          </a:p>
          <a:p>
            <a:pPr algn="just" marL="182880" marR="5080">
              <a:lnSpc>
                <a:spcPct val="115999"/>
              </a:lnSpc>
              <a:spcBef>
                <a:spcPts val="20"/>
              </a:spcBef>
            </a:pP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Supreme</a:t>
            </a:r>
            <a:r>
              <a:rPr dirty="0" sz="1000" spc="-40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Court</a:t>
            </a:r>
            <a:r>
              <a:rPr dirty="0" sz="1000" spc="-25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Cases</a:t>
            </a:r>
            <a:r>
              <a:rPr dirty="0" sz="1000" spc="-35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(SCC</a:t>
            </a:r>
            <a:r>
              <a:rPr dirty="0" sz="1000" spc="-30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Online):</a:t>
            </a:r>
            <a:r>
              <a:rPr dirty="0" sz="1000" spc="-15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Unlimited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Access: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(New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need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login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&gt;click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register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here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then</a:t>
            </a:r>
            <a:r>
              <a:rPr dirty="0" sz="1000" spc="2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give</a:t>
            </a:r>
            <a:r>
              <a:rPr dirty="0" sz="1000" spc="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their</a:t>
            </a:r>
            <a:r>
              <a:rPr dirty="0" sz="1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e-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mail</a:t>
            </a:r>
            <a:r>
              <a:rPr dirty="0" sz="1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name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year.</a:t>
            </a:r>
            <a:r>
              <a:rPr dirty="0" sz="1000" spc="2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Registered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required</a:t>
            </a:r>
            <a:r>
              <a:rPr dirty="0" sz="1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2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login</a:t>
            </a:r>
            <a:r>
              <a:rPr dirty="0" sz="1000" spc="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&gt;type</a:t>
            </a:r>
            <a:r>
              <a:rPr dirty="0" sz="1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their registered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email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ID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login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now)</a:t>
            </a:r>
            <a:endParaRPr sz="1000">
              <a:latin typeface="Lucida Sans Unicode"/>
              <a:cs typeface="Lucida Sans Unicode"/>
            </a:endParaRPr>
          </a:p>
          <a:p>
            <a:pPr marL="182880">
              <a:lnSpc>
                <a:spcPct val="100000"/>
              </a:lnSpc>
              <a:spcBef>
                <a:spcPts val="75"/>
              </a:spcBef>
            </a:pP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Magzter:</a:t>
            </a:r>
            <a:r>
              <a:rPr dirty="0" sz="1000" spc="10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limited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250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Email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OTP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based: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(The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new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have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register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their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e-mail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id;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endParaRPr sz="1000">
              <a:latin typeface="Lucida Sans Unicode"/>
              <a:cs typeface="Lucida Sans Unicode"/>
            </a:endParaRPr>
          </a:p>
          <a:p>
            <a:pPr algn="just" marL="182880" marR="10160">
              <a:lnSpc>
                <a:spcPct val="114300"/>
              </a:lnSpc>
              <a:spcBef>
                <a:spcPts val="4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“continue</a:t>
            </a:r>
            <a:r>
              <a:rPr dirty="0" sz="1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e-mail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address”</a:t>
            </a:r>
            <a:r>
              <a:rPr dirty="0" sz="1000" spc="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</a:t>
            </a:r>
            <a:r>
              <a:rPr dirty="0" sz="10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Enter</a:t>
            </a:r>
            <a:r>
              <a:rPr dirty="0" sz="1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email</a:t>
            </a:r>
            <a:r>
              <a:rPr dirty="0" sz="1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address</a:t>
            </a:r>
            <a:r>
              <a:rPr dirty="0" sz="1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submit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</a:t>
            </a:r>
            <a:r>
              <a:rPr dirty="0" sz="1000" spc="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</a:t>
            </a:r>
            <a:r>
              <a:rPr dirty="0" sz="1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OTP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received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dirty="0" sz="10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mail.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Please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enter</a:t>
            </a:r>
            <a:r>
              <a:rPr dirty="0" sz="10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OTP</a:t>
            </a:r>
            <a:r>
              <a:rPr dirty="0" sz="1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verify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log</a:t>
            </a:r>
            <a:r>
              <a:rPr dirty="0" sz="1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database)</a:t>
            </a:r>
            <a:endParaRPr sz="1000">
              <a:latin typeface="Lucida Sans Unicode"/>
              <a:cs typeface="Lucida Sans Unicode"/>
            </a:endParaRPr>
          </a:p>
          <a:p>
            <a:pPr marL="182880" marR="90805">
              <a:lnSpc>
                <a:spcPts val="1030"/>
              </a:lnSpc>
              <a:spcBef>
                <a:spcPts val="220"/>
              </a:spcBef>
            </a:pPr>
            <a:r>
              <a:rPr dirty="0" sz="1000">
                <a:solidFill>
                  <a:srgbClr val="FFBC57"/>
                </a:solidFill>
                <a:latin typeface="Arial Black"/>
                <a:cs typeface="Arial Black"/>
              </a:rPr>
              <a:t>Manupatra:</a:t>
            </a:r>
            <a:r>
              <a:rPr dirty="0" sz="1000" spc="30">
                <a:solidFill>
                  <a:srgbClr val="FFBC57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dirty="0" sz="1000" spc="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Unlimited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;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(Off-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campus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restricted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single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</a:t>
            </a:r>
            <a:r>
              <a:rPr dirty="0" sz="10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licence,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provided</a:t>
            </a:r>
            <a:r>
              <a:rPr dirty="0" sz="10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through ID</a:t>
            </a:r>
            <a:r>
              <a:rPr dirty="0" sz="1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Password.</a:t>
            </a:r>
            <a:endParaRPr sz="1000">
              <a:latin typeface="Lucida Sans Unicode"/>
              <a:cs typeface="Lucida Sans Unicode"/>
            </a:endParaRPr>
          </a:p>
          <a:p>
            <a:pPr algn="ctr" marL="17780">
              <a:lnSpc>
                <a:spcPts val="1305"/>
              </a:lnSpc>
            </a:pP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G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A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N</a:t>
            </a:r>
            <a:r>
              <a:rPr dirty="0" sz="1300" spc="-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D</a:t>
            </a:r>
            <a:r>
              <a:rPr dirty="0" sz="1300" spc="-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H</a:t>
            </a:r>
            <a:r>
              <a:rPr dirty="0" sz="1300" spc="-3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I</a:t>
            </a:r>
            <a:r>
              <a:rPr dirty="0" sz="1300" spc="28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S</a:t>
            </a:r>
            <a:r>
              <a:rPr dirty="0" sz="1300" spc="-1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M</a:t>
            </a:r>
            <a:r>
              <a:rPr dirty="0" sz="1300" spc="-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R</a:t>
            </a:r>
            <a:r>
              <a:rPr dirty="0" sz="1300" spc="-2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I T</a:t>
            </a:r>
            <a:r>
              <a:rPr dirty="0" sz="1300" spc="-2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I</a:t>
            </a:r>
            <a:r>
              <a:rPr dirty="0" sz="1300" spc="25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L I B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R</a:t>
            </a:r>
            <a:r>
              <a:rPr dirty="0" sz="1300" spc="-1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A</a:t>
            </a:r>
            <a:r>
              <a:rPr dirty="0" sz="1300" spc="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R</a:t>
            </a:r>
            <a:r>
              <a:rPr dirty="0" sz="1300" spc="-1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Y</a:t>
            </a:r>
            <a:r>
              <a:rPr dirty="0" sz="1300" spc="26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O</a:t>
            </a:r>
            <a:r>
              <a:rPr dirty="0" sz="1300" spc="-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N</a:t>
            </a:r>
            <a:r>
              <a:rPr dirty="0" sz="1300" spc="27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F</a:t>
            </a:r>
            <a:r>
              <a:rPr dirty="0" sz="1300" spc="-5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I N</a:t>
            </a:r>
            <a:r>
              <a:rPr dirty="0" sz="1300" spc="-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G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E</a:t>
            </a:r>
            <a:r>
              <a:rPr dirty="0" sz="1300" spc="-2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R</a:t>
            </a:r>
            <a:r>
              <a:rPr dirty="0" sz="1300" spc="1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T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i="1">
                <a:solidFill>
                  <a:srgbClr val="FFBC57"/>
                </a:solidFill>
                <a:latin typeface="Georgia"/>
                <a:cs typeface="Georgia"/>
              </a:rPr>
              <a:t>I P</a:t>
            </a:r>
            <a:r>
              <a:rPr dirty="0" sz="1300" spc="-1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-25" i="1">
                <a:solidFill>
                  <a:srgbClr val="FFBC57"/>
                </a:solidFill>
                <a:latin typeface="Georgia"/>
                <a:cs typeface="Georgia"/>
              </a:rPr>
              <a:t>S:</a:t>
            </a:r>
            <a:endParaRPr sz="1300">
              <a:latin typeface="Georgia"/>
              <a:cs typeface="Georgia"/>
            </a:endParaRPr>
          </a:p>
          <a:p>
            <a:pPr marL="12700" marR="2148840">
              <a:lnSpc>
                <a:spcPct val="106000"/>
              </a:lnSpc>
              <a:spcBef>
                <a:spcPts val="37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through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LBSNAA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Website: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www.lbsnaa.gov.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Knowledge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Resources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&gt;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Gandhi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Smriti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&gt;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elibrary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Arial Black"/>
                <a:cs typeface="Arial Black"/>
              </a:rPr>
              <a:t>MyLOFT</a:t>
            </a:r>
            <a:r>
              <a:rPr dirty="0" sz="10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(My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library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Finger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Tips)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or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through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Gyan</a:t>
            </a:r>
            <a:r>
              <a:rPr dirty="0" sz="10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Portal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Library,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then</a:t>
            </a:r>
            <a:r>
              <a:rPr dirty="0" sz="10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E-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Library(MyLOFT)</a:t>
            </a:r>
            <a:endParaRPr sz="1000">
              <a:latin typeface="Lucida Sans Unicode"/>
              <a:cs typeface="Lucida Sans Unicode"/>
            </a:endParaRPr>
          </a:p>
          <a:p>
            <a:pPr marL="12700" marR="2263775">
              <a:lnSpc>
                <a:spcPct val="112000"/>
              </a:lnSpc>
              <a:spcBef>
                <a:spcPts val="137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page</a:t>
            </a:r>
            <a:r>
              <a:rPr dirty="0" sz="1000" spc="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prompting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1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enter</a:t>
            </a:r>
            <a:r>
              <a:rPr dirty="0" sz="1000" spc="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username</a:t>
            </a:r>
            <a:r>
              <a:rPr dirty="0" sz="1000" spc="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password</a:t>
            </a:r>
            <a:r>
              <a:rPr dirty="0" sz="1000" spc="1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appears</a:t>
            </a:r>
            <a:r>
              <a:rPr dirty="0" sz="1000" spc="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Please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use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Sargam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Gyan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Credentials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login</a:t>
            </a:r>
            <a:endParaRPr sz="1000">
              <a:latin typeface="Lucida Sans Unicode"/>
              <a:cs typeface="Lucida Sans Unicode"/>
            </a:endParaRPr>
          </a:p>
          <a:p>
            <a:pPr marL="12700" marR="2267585">
              <a:lnSpc>
                <a:spcPct val="112000"/>
              </a:lnSpc>
              <a:spcBef>
                <a:spcPts val="137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"Add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Extension"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install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Myloft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 Browser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Extension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(for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activation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of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account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when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using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app</a:t>
            </a:r>
            <a:r>
              <a:rPr dirty="0" sz="1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first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time)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Choose"e-resources"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dirty="0" sz="10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databases/</a:t>
            </a:r>
            <a:r>
              <a:rPr dirty="0" sz="1000" spc="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Journals/other</a:t>
            </a:r>
            <a:r>
              <a:rPr dirty="0" sz="1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resources</a:t>
            </a:r>
            <a:r>
              <a:rPr dirty="0" sz="1000" spc="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etc.</a:t>
            </a:r>
            <a:endParaRPr sz="1000">
              <a:latin typeface="Lucida Sans Unicode"/>
              <a:cs typeface="Lucida Sans Unicode"/>
            </a:endParaRPr>
          </a:p>
          <a:p>
            <a:pPr marL="2421255">
              <a:lnSpc>
                <a:spcPct val="100000"/>
              </a:lnSpc>
              <a:spcBef>
                <a:spcPts val="110"/>
              </a:spcBef>
            </a:pPr>
            <a:r>
              <a:rPr dirty="0" sz="1300" spc="114" i="1">
                <a:solidFill>
                  <a:srgbClr val="FFBC57"/>
                </a:solidFill>
                <a:latin typeface="Georgia"/>
                <a:cs typeface="Georgia"/>
              </a:rPr>
              <a:t>How</a:t>
            </a:r>
            <a:r>
              <a:rPr dirty="0" sz="1300" spc="3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5" i="1">
                <a:solidFill>
                  <a:srgbClr val="FFBC57"/>
                </a:solidFill>
                <a:latin typeface="Georgia"/>
                <a:cs typeface="Georgia"/>
              </a:rPr>
              <a:t>to</a:t>
            </a:r>
            <a:r>
              <a:rPr dirty="0" sz="1300" spc="4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80" i="1">
                <a:solidFill>
                  <a:srgbClr val="FFBC57"/>
                </a:solidFill>
                <a:latin typeface="Georgia"/>
                <a:cs typeface="Georgia"/>
              </a:rPr>
              <a:t>sign</a:t>
            </a:r>
            <a:r>
              <a:rPr dirty="0" sz="1300" spc="3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75" i="1">
                <a:solidFill>
                  <a:srgbClr val="FFBC57"/>
                </a:solidFill>
                <a:latin typeface="Georgia"/>
                <a:cs typeface="Georgia"/>
              </a:rPr>
              <a:t>in?</a:t>
            </a:r>
            <a:r>
              <a:rPr dirty="0" sz="1300" spc="5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85" i="1">
                <a:solidFill>
                  <a:srgbClr val="FFBC57"/>
                </a:solidFill>
                <a:latin typeface="Georgia"/>
                <a:cs typeface="Georgia"/>
              </a:rPr>
              <a:t>For</a:t>
            </a:r>
            <a:r>
              <a:rPr dirty="0" sz="1300" spc="55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300" spc="65" i="1">
                <a:solidFill>
                  <a:srgbClr val="FFBC57"/>
                </a:solidFill>
                <a:latin typeface="Georgia"/>
                <a:cs typeface="Georgia"/>
              </a:rPr>
              <a:t>Mobile:</a:t>
            </a:r>
            <a:endParaRPr sz="1300">
              <a:latin typeface="Georgia"/>
              <a:cs typeface="Georgia"/>
            </a:endParaRPr>
          </a:p>
          <a:p>
            <a:pPr marL="2107565" marR="48895">
              <a:lnSpc>
                <a:spcPct val="112000"/>
              </a:lnSpc>
              <a:spcBef>
                <a:spcPts val="54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Search</a:t>
            </a:r>
            <a:r>
              <a:rPr dirty="0" sz="1000" spc="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dirty="0" sz="10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MyLoft</a:t>
            </a:r>
            <a:r>
              <a:rPr dirty="0" sz="10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app</a:t>
            </a:r>
            <a:r>
              <a:rPr dirty="0" sz="10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Google</a:t>
            </a:r>
            <a:r>
              <a:rPr dirty="0" sz="1000" spc="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Play</a:t>
            </a:r>
            <a:r>
              <a:rPr dirty="0" sz="1000" spc="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(for</a:t>
            </a:r>
            <a:r>
              <a:rPr dirty="0" sz="1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Android</a:t>
            </a:r>
            <a:r>
              <a:rPr dirty="0" sz="1000" spc="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1000" spc="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above)</a:t>
            </a:r>
            <a:r>
              <a:rPr dirty="0" sz="10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or</a:t>
            </a:r>
            <a:r>
              <a:rPr dirty="0" sz="1000" spc="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Apple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App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Store</a:t>
            </a:r>
            <a:r>
              <a:rPr dirty="0" sz="1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(for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iOS</a:t>
            </a:r>
            <a:r>
              <a:rPr dirty="0" sz="1000" spc="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0">
                <a:solidFill>
                  <a:srgbClr val="FFFFFF"/>
                </a:solidFill>
                <a:latin typeface="Lucida Sans Unicode"/>
                <a:cs typeface="Lucida Sans Unicode"/>
              </a:rPr>
              <a:t>11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above),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Install</a:t>
            </a:r>
            <a:r>
              <a:rPr dirty="0" sz="1000" spc="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open</a:t>
            </a:r>
            <a:endParaRPr sz="1000">
              <a:latin typeface="Lucida Sans Unicode"/>
              <a:cs typeface="Lucida Sans Unicode"/>
            </a:endParaRPr>
          </a:p>
          <a:p>
            <a:pPr marL="2107565" marR="45085">
              <a:lnSpc>
                <a:spcPct val="112000"/>
              </a:lnSpc>
              <a:spcBef>
                <a:spcPts val="25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Type</a:t>
            </a:r>
            <a:r>
              <a:rPr dirty="0" sz="1000" spc="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lbsnaa</a:t>
            </a:r>
            <a:r>
              <a:rPr dirty="0" sz="1000" spc="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select</a:t>
            </a:r>
            <a:r>
              <a:rPr dirty="0" sz="1000" spc="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Lal</a:t>
            </a:r>
            <a:r>
              <a:rPr dirty="0" sz="1000" spc="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Bahadur</a:t>
            </a:r>
            <a:r>
              <a:rPr dirty="0" sz="1000" spc="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Shastri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National</a:t>
            </a:r>
            <a:r>
              <a:rPr dirty="0" sz="1000" spc="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Academy</a:t>
            </a:r>
            <a:r>
              <a:rPr dirty="0" sz="1000" spc="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dirty="0" sz="1000" spc="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Administration (LBSNAA)</a:t>
            </a:r>
            <a:endParaRPr sz="1000">
              <a:latin typeface="Lucida Sans Unicode"/>
              <a:cs typeface="Lucida Sans Unicode"/>
            </a:endParaRPr>
          </a:p>
          <a:p>
            <a:pPr marL="2107565" marR="170815">
              <a:lnSpc>
                <a:spcPts val="1370"/>
              </a:lnSpc>
              <a:spcBef>
                <a:spcPts val="5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Click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"Login</a:t>
            </a:r>
            <a:r>
              <a:rPr dirty="0" sz="1000" spc="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LDAP</a:t>
            </a:r>
            <a:r>
              <a:rPr dirty="0" sz="1000" spc="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(SSO)"</a:t>
            </a:r>
            <a:r>
              <a:rPr dirty="0" sz="1000" spc="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enter</a:t>
            </a:r>
            <a:r>
              <a:rPr dirty="0" sz="1000" spc="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dirty="0" sz="1000" spc="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Sargam/Gyan</a:t>
            </a:r>
            <a:r>
              <a:rPr dirty="0" sz="1000" spc="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credentials</a:t>
            </a:r>
            <a:r>
              <a:rPr dirty="0" sz="1000" spc="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1000" spc="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screen</a:t>
            </a:r>
            <a:r>
              <a:rPr dirty="0" sz="1000" spc="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displayed</a:t>
            </a:r>
            <a:endParaRPr sz="1000">
              <a:latin typeface="Lucida Sans Unicode"/>
              <a:cs typeface="Lucida Sans Unicode"/>
            </a:endParaRPr>
          </a:p>
          <a:p>
            <a:pPr marL="2107565">
              <a:lnSpc>
                <a:spcPct val="100000"/>
              </a:lnSpc>
              <a:spcBef>
                <a:spcPts val="40"/>
              </a:spcBef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Accept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0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request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add</a:t>
            </a:r>
            <a:r>
              <a:rPr dirty="0" sz="1000" spc="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VPN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config.</a:t>
            </a:r>
            <a:endParaRPr sz="1000">
              <a:latin typeface="Lucida Sans Unicode"/>
              <a:cs typeface="Lucida Sans Unicode"/>
            </a:endParaRPr>
          </a:p>
          <a:p>
            <a:pPr marL="2454910">
              <a:lnSpc>
                <a:spcPct val="100000"/>
              </a:lnSpc>
              <a:spcBef>
                <a:spcPts val="1275"/>
              </a:spcBef>
            </a:pPr>
            <a:r>
              <a:rPr dirty="0" sz="1600" spc="95" i="1">
                <a:solidFill>
                  <a:srgbClr val="FFBC57"/>
                </a:solidFill>
                <a:latin typeface="Georgia"/>
                <a:cs typeface="Georgia"/>
              </a:rPr>
              <a:t>L</a:t>
            </a:r>
            <a:r>
              <a:rPr dirty="0" sz="1600" spc="-5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600" spc="95" i="1">
                <a:solidFill>
                  <a:srgbClr val="FFBC57"/>
                </a:solidFill>
                <a:latin typeface="Georgia"/>
                <a:cs typeface="Georgia"/>
              </a:rPr>
              <a:t>IBRARY</a:t>
            </a:r>
            <a:r>
              <a:rPr dirty="0" sz="1600" spc="-40" i="1">
                <a:solidFill>
                  <a:srgbClr val="FFBC57"/>
                </a:solidFill>
                <a:latin typeface="Georgia"/>
                <a:cs typeface="Georgia"/>
              </a:rPr>
              <a:t> </a:t>
            </a:r>
            <a:r>
              <a:rPr dirty="0" sz="1600" spc="65" i="1">
                <a:solidFill>
                  <a:srgbClr val="FFBC57"/>
                </a:solidFill>
                <a:latin typeface="Georgia"/>
                <a:cs typeface="Georgia"/>
              </a:rPr>
              <a:t>TIMINGS:</a:t>
            </a:r>
            <a:endParaRPr sz="1600">
              <a:latin typeface="Georgia"/>
              <a:cs typeface="Georgia"/>
            </a:endParaRPr>
          </a:p>
          <a:p>
            <a:pPr algn="ctr" marL="1302385" marR="1191260">
              <a:lnSpc>
                <a:spcPct val="115700"/>
              </a:lnSpc>
              <a:spcBef>
                <a:spcPts val="919"/>
              </a:spcBef>
            </a:pP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Working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Days</a:t>
            </a:r>
            <a:r>
              <a:rPr dirty="0" sz="14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(During</a:t>
            </a:r>
            <a:r>
              <a:rPr dirty="0" sz="14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Courses)</a:t>
            </a:r>
            <a:r>
              <a:rPr dirty="0" sz="14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9.00</a:t>
            </a:r>
            <a:r>
              <a:rPr dirty="0" sz="14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A.M.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9.00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P.M.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During</a:t>
            </a:r>
            <a:r>
              <a:rPr dirty="0" sz="14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Exams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9.00</a:t>
            </a:r>
            <a:r>
              <a:rPr dirty="0" sz="14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A.M.</a:t>
            </a:r>
            <a:r>
              <a:rPr dirty="0" sz="14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11.00</a:t>
            </a:r>
            <a:r>
              <a:rPr dirty="0" sz="14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P.M.</a:t>
            </a:r>
            <a:r>
              <a:rPr dirty="0" sz="14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(on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demand)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Without</a:t>
            </a:r>
            <a:r>
              <a:rPr dirty="0" sz="14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Courses</a:t>
            </a:r>
            <a:r>
              <a:rPr dirty="0" sz="14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9.00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A.M.</a:t>
            </a:r>
            <a:r>
              <a:rPr dirty="0" sz="14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5.30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P.M.</a:t>
            </a:r>
            <a:endParaRPr sz="1400">
              <a:latin typeface="Lucida Sans Unicode"/>
              <a:cs typeface="Lucida Sans Unicode"/>
            </a:endParaRPr>
          </a:p>
          <a:p>
            <a:pPr algn="ctr" marL="158750">
              <a:lnSpc>
                <a:spcPct val="100000"/>
              </a:lnSpc>
              <a:spcBef>
                <a:spcPts val="195"/>
              </a:spcBef>
            </a:pP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Saturdays,</a:t>
            </a:r>
            <a:r>
              <a:rPr dirty="0" sz="14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Sundays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Holidays</a:t>
            </a:r>
            <a:r>
              <a:rPr dirty="0" sz="14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9.30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A.M.</a:t>
            </a:r>
            <a:r>
              <a:rPr dirty="0" sz="14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6.00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P.M.</a:t>
            </a:r>
            <a:endParaRPr sz="1400">
              <a:latin typeface="Lucida Sans Unicode"/>
              <a:cs typeface="Lucida Sans Unicode"/>
            </a:endParaRPr>
          </a:p>
          <a:p>
            <a:pPr marL="1820545" marR="1094105" indent="-689610">
              <a:lnSpc>
                <a:spcPct val="117300"/>
              </a:lnSpc>
              <a:spcBef>
                <a:spcPts val="1485"/>
              </a:spcBef>
            </a:pPr>
            <a:r>
              <a:rPr dirty="0" sz="1500" spc="-30">
                <a:latin typeface="Arial Black"/>
                <a:cs typeface="Arial Black"/>
              </a:rPr>
              <a:t>For</a:t>
            </a:r>
            <a:r>
              <a:rPr dirty="0" sz="1500" spc="-145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further</a:t>
            </a:r>
            <a:r>
              <a:rPr dirty="0" sz="1500" spc="-140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assistance</a:t>
            </a:r>
            <a:r>
              <a:rPr dirty="0" sz="1500" spc="-135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from</a:t>
            </a:r>
            <a:r>
              <a:rPr dirty="0" sz="1500" spc="-140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library,</a:t>
            </a:r>
            <a:r>
              <a:rPr dirty="0" sz="1500" spc="-114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please</a:t>
            </a:r>
            <a:r>
              <a:rPr dirty="0" sz="1500" spc="-120">
                <a:latin typeface="Arial Black"/>
                <a:cs typeface="Arial Black"/>
              </a:rPr>
              <a:t> </a:t>
            </a:r>
            <a:r>
              <a:rPr dirty="0" sz="1500" spc="-10">
                <a:latin typeface="Arial Black"/>
                <a:cs typeface="Arial Black"/>
              </a:rPr>
              <a:t>contact: </a:t>
            </a:r>
            <a:r>
              <a:rPr dirty="0" sz="1500" spc="-35">
                <a:latin typeface="Arial Black"/>
                <a:cs typeface="Arial Black"/>
              </a:rPr>
              <a:t>Library</a:t>
            </a:r>
            <a:r>
              <a:rPr dirty="0" sz="1500" spc="-170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Extn.</a:t>
            </a:r>
            <a:r>
              <a:rPr dirty="0" sz="1500" spc="-160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No.</a:t>
            </a:r>
            <a:r>
              <a:rPr dirty="0" sz="1500" spc="-185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0135-</a:t>
            </a:r>
            <a:r>
              <a:rPr dirty="0" sz="1500" spc="-40">
                <a:latin typeface="Arial Black"/>
                <a:cs typeface="Arial Black"/>
              </a:rPr>
              <a:t>222</a:t>
            </a:r>
            <a:r>
              <a:rPr dirty="0" sz="1500" spc="-160">
                <a:latin typeface="Arial Black"/>
                <a:cs typeface="Arial Black"/>
              </a:rPr>
              <a:t> </a:t>
            </a:r>
            <a:r>
              <a:rPr dirty="0" sz="1500" spc="-25">
                <a:latin typeface="Arial Black"/>
                <a:cs typeface="Arial Black"/>
              </a:rPr>
              <a:t>-</a:t>
            </a:r>
            <a:r>
              <a:rPr dirty="0" sz="1500" spc="-35">
                <a:latin typeface="Arial Black"/>
                <a:cs typeface="Arial Black"/>
              </a:rPr>
              <a:t>2336,</a:t>
            </a:r>
            <a:r>
              <a:rPr dirty="0" sz="1500" spc="-160">
                <a:latin typeface="Arial Black"/>
                <a:cs typeface="Arial Black"/>
              </a:rPr>
              <a:t> </a:t>
            </a:r>
            <a:r>
              <a:rPr dirty="0" sz="1500" spc="-20">
                <a:latin typeface="Arial Black"/>
                <a:cs typeface="Arial Black"/>
              </a:rPr>
              <a:t>2334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70" y="1457960"/>
            <a:ext cx="47625" cy="4762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70" y="1629410"/>
            <a:ext cx="47625" cy="4762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2925" y="1598930"/>
            <a:ext cx="47625" cy="4762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7940" y="1491107"/>
            <a:ext cx="47625" cy="4762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7940" y="1613662"/>
            <a:ext cx="47625" cy="4762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5350" y="1445387"/>
            <a:ext cx="47625" cy="4762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5350" y="1604518"/>
            <a:ext cx="47625" cy="4762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70" y="1826133"/>
            <a:ext cx="47625" cy="4762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70" y="1997710"/>
            <a:ext cx="47625" cy="4762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70" y="2169287"/>
            <a:ext cx="47625" cy="4762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29" y="1852676"/>
            <a:ext cx="47625" cy="4762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7495" y="4849368"/>
            <a:ext cx="152133" cy="20447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5915" y="4322191"/>
            <a:ext cx="1988692" cy="62801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5915" y="5020183"/>
            <a:ext cx="1987168" cy="35178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5915" y="5438648"/>
            <a:ext cx="1988946" cy="732789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155575" y="6553454"/>
            <a:ext cx="1992630" cy="1092835"/>
            <a:chOff x="155575" y="6553454"/>
            <a:chExt cx="1992630" cy="1092835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575" y="6553454"/>
              <a:ext cx="1942464" cy="108585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100199" y="6569710"/>
              <a:ext cx="47625" cy="1076325"/>
            </a:xfrm>
            <a:custGeom>
              <a:avLst/>
              <a:gdLst/>
              <a:ahLst/>
              <a:cxnLst/>
              <a:rect l="l" t="t" r="r" b="b"/>
              <a:pathLst>
                <a:path w="47625" h="1076325">
                  <a:moveTo>
                    <a:pt x="47625" y="1049401"/>
                  </a:moveTo>
                  <a:lnTo>
                    <a:pt x="26924" y="1028700"/>
                  </a:lnTo>
                  <a:lnTo>
                    <a:pt x="20701" y="1028700"/>
                  </a:lnTo>
                  <a:lnTo>
                    <a:pt x="0" y="1049401"/>
                  </a:lnTo>
                  <a:lnTo>
                    <a:pt x="0" y="1055624"/>
                  </a:lnTo>
                  <a:lnTo>
                    <a:pt x="20701" y="1076325"/>
                  </a:lnTo>
                  <a:lnTo>
                    <a:pt x="26924" y="1076325"/>
                  </a:lnTo>
                  <a:lnTo>
                    <a:pt x="47625" y="1055624"/>
                  </a:lnTo>
                  <a:lnTo>
                    <a:pt x="47625" y="1049401"/>
                  </a:lnTo>
                  <a:close/>
                </a:path>
                <a:path w="47625" h="1076325">
                  <a:moveTo>
                    <a:pt x="47625" y="706501"/>
                  </a:moveTo>
                  <a:lnTo>
                    <a:pt x="26924" y="685800"/>
                  </a:lnTo>
                  <a:lnTo>
                    <a:pt x="20701" y="685800"/>
                  </a:lnTo>
                  <a:lnTo>
                    <a:pt x="0" y="706501"/>
                  </a:lnTo>
                  <a:lnTo>
                    <a:pt x="0" y="712724"/>
                  </a:lnTo>
                  <a:lnTo>
                    <a:pt x="20701" y="733425"/>
                  </a:lnTo>
                  <a:lnTo>
                    <a:pt x="26924" y="733425"/>
                  </a:lnTo>
                  <a:lnTo>
                    <a:pt x="47625" y="712724"/>
                  </a:lnTo>
                  <a:lnTo>
                    <a:pt x="47625" y="706501"/>
                  </a:lnTo>
                  <a:close/>
                </a:path>
                <a:path w="47625" h="1076325">
                  <a:moveTo>
                    <a:pt x="47625" y="363601"/>
                  </a:moveTo>
                  <a:lnTo>
                    <a:pt x="26924" y="342900"/>
                  </a:lnTo>
                  <a:lnTo>
                    <a:pt x="20701" y="342900"/>
                  </a:lnTo>
                  <a:lnTo>
                    <a:pt x="0" y="363601"/>
                  </a:lnTo>
                  <a:lnTo>
                    <a:pt x="0" y="369824"/>
                  </a:lnTo>
                  <a:lnTo>
                    <a:pt x="20701" y="390525"/>
                  </a:lnTo>
                  <a:lnTo>
                    <a:pt x="26924" y="390525"/>
                  </a:lnTo>
                  <a:lnTo>
                    <a:pt x="47625" y="369824"/>
                  </a:lnTo>
                  <a:lnTo>
                    <a:pt x="47625" y="363601"/>
                  </a:lnTo>
                  <a:close/>
                </a:path>
                <a:path w="47625" h="1076325">
                  <a:moveTo>
                    <a:pt x="47625" y="20701"/>
                  </a:moveTo>
                  <a:lnTo>
                    <a:pt x="26924" y="0"/>
                  </a:lnTo>
                  <a:lnTo>
                    <a:pt x="20701" y="0"/>
                  </a:lnTo>
                  <a:lnTo>
                    <a:pt x="0" y="20701"/>
                  </a:lnTo>
                  <a:lnTo>
                    <a:pt x="0" y="26924"/>
                  </a:lnTo>
                  <a:lnTo>
                    <a:pt x="20701" y="47625"/>
                  </a:lnTo>
                  <a:lnTo>
                    <a:pt x="26924" y="47625"/>
                  </a:lnTo>
                  <a:lnTo>
                    <a:pt x="47625" y="26924"/>
                  </a:lnTo>
                  <a:lnTo>
                    <a:pt x="47625" y="20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1812925" y="176707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24" y="0"/>
                </a:moveTo>
                <a:lnTo>
                  <a:pt x="20700" y="0"/>
                </a:lnTo>
                <a:lnTo>
                  <a:pt x="0" y="20574"/>
                </a:lnTo>
                <a:lnTo>
                  <a:pt x="0" y="26924"/>
                </a:lnTo>
                <a:lnTo>
                  <a:pt x="17652" y="46990"/>
                </a:lnTo>
                <a:lnTo>
                  <a:pt x="20700" y="47625"/>
                </a:lnTo>
                <a:lnTo>
                  <a:pt x="26924" y="47625"/>
                </a:lnTo>
                <a:lnTo>
                  <a:pt x="29972" y="46990"/>
                </a:lnTo>
                <a:lnTo>
                  <a:pt x="47625" y="26924"/>
                </a:lnTo>
                <a:lnTo>
                  <a:pt x="47625" y="20574"/>
                </a:lnTo>
                <a:lnTo>
                  <a:pt x="26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812925" y="19392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24" y="0"/>
                </a:moveTo>
                <a:lnTo>
                  <a:pt x="20700" y="0"/>
                </a:lnTo>
                <a:lnTo>
                  <a:pt x="0" y="20700"/>
                </a:lnTo>
                <a:lnTo>
                  <a:pt x="0" y="26924"/>
                </a:lnTo>
                <a:lnTo>
                  <a:pt x="17652" y="46990"/>
                </a:lnTo>
                <a:lnTo>
                  <a:pt x="20700" y="47625"/>
                </a:lnTo>
                <a:lnTo>
                  <a:pt x="26924" y="47625"/>
                </a:lnTo>
                <a:lnTo>
                  <a:pt x="29972" y="46990"/>
                </a:lnTo>
                <a:lnTo>
                  <a:pt x="47625" y="26924"/>
                </a:lnTo>
                <a:lnTo>
                  <a:pt x="47625" y="20700"/>
                </a:lnTo>
                <a:lnTo>
                  <a:pt x="26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812925" y="211074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24" y="0"/>
                </a:moveTo>
                <a:lnTo>
                  <a:pt x="20700" y="0"/>
                </a:lnTo>
                <a:lnTo>
                  <a:pt x="0" y="20700"/>
                </a:lnTo>
                <a:lnTo>
                  <a:pt x="0" y="26924"/>
                </a:lnTo>
                <a:lnTo>
                  <a:pt x="17652" y="46990"/>
                </a:lnTo>
                <a:lnTo>
                  <a:pt x="20700" y="47625"/>
                </a:lnTo>
                <a:lnTo>
                  <a:pt x="26924" y="47625"/>
                </a:lnTo>
                <a:lnTo>
                  <a:pt x="29972" y="46990"/>
                </a:lnTo>
                <a:lnTo>
                  <a:pt x="47625" y="26924"/>
                </a:lnTo>
                <a:lnTo>
                  <a:pt x="47625" y="20700"/>
                </a:lnTo>
                <a:lnTo>
                  <a:pt x="26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79070" y="270319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0"/>
                </a:moveTo>
                <a:lnTo>
                  <a:pt x="20650" y="0"/>
                </a:lnTo>
                <a:lnTo>
                  <a:pt x="0" y="20700"/>
                </a:lnTo>
                <a:lnTo>
                  <a:pt x="0" y="26924"/>
                </a:lnTo>
                <a:lnTo>
                  <a:pt x="17614" y="46989"/>
                </a:lnTo>
                <a:lnTo>
                  <a:pt x="20650" y="47625"/>
                </a:lnTo>
                <a:lnTo>
                  <a:pt x="26974" y="47625"/>
                </a:lnTo>
                <a:lnTo>
                  <a:pt x="30010" y="46989"/>
                </a:lnTo>
                <a:lnTo>
                  <a:pt x="47625" y="26924"/>
                </a:lnTo>
                <a:lnTo>
                  <a:pt x="47625" y="20700"/>
                </a:lnTo>
                <a:lnTo>
                  <a:pt x="26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79070" y="287464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0"/>
                </a:moveTo>
                <a:lnTo>
                  <a:pt x="20650" y="0"/>
                </a:lnTo>
                <a:lnTo>
                  <a:pt x="0" y="20700"/>
                </a:lnTo>
                <a:lnTo>
                  <a:pt x="0" y="26924"/>
                </a:lnTo>
                <a:lnTo>
                  <a:pt x="17614" y="46989"/>
                </a:lnTo>
                <a:lnTo>
                  <a:pt x="20650" y="47625"/>
                </a:lnTo>
                <a:lnTo>
                  <a:pt x="26974" y="47625"/>
                </a:lnTo>
                <a:lnTo>
                  <a:pt x="30010" y="46989"/>
                </a:lnTo>
                <a:lnTo>
                  <a:pt x="47625" y="26924"/>
                </a:lnTo>
                <a:lnTo>
                  <a:pt x="47625" y="20700"/>
                </a:lnTo>
                <a:lnTo>
                  <a:pt x="26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79070" y="338861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0"/>
                </a:moveTo>
                <a:lnTo>
                  <a:pt x="20650" y="0"/>
                </a:lnTo>
                <a:lnTo>
                  <a:pt x="0" y="20574"/>
                </a:lnTo>
                <a:lnTo>
                  <a:pt x="0" y="26924"/>
                </a:lnTo>
                <a:lnTo>
                  <a:pt x="17614" y="46990"/>
                </a:lnTo>
                <a:lnTo>
                  <a:pt x="20650" y="47625"/>
                </a:lnTo>
                <a:lnTo>
                  <a:pt x="26974" y="47625"/>
                </a:lnTo>
                <a:lnTo>
                  <a:pt x="30010" y="46990"/>
                </a:lnTo>
                <a:lnTo>
                  <a:pt x="47625" y="26924"/>
                </a:lnTo>
                <a:lnTo>
                  <a:pt x="47625" y="20574"/>
                </a:lnTo>
                <a:lnTo>
                  <a:pt x="26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79070" y="390245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4" y="0"/>
                </a:moveTo>
                <a:lnTo>
                  <a:pt x="20650" y="0"/>
                </a:lnTo>
                <a:lnTo>
                  <a:pt x="0" y="20700"/>
                </a:lnTo>
                <a:lnTo>
                  <a:pt x="0" y="27050"/>
                </a:lnTo>
                <a:lnTo>
                  <a:pt x="17614" y="47117"/>
                </a:lnTo>
                <a:lnTo>
                  <a:pt x="20650" y="47625"/>
                </a:lnTo>
                <a:lnTo>
                  <a:pt x="26974" y="47625"/>
                </a:lnTo>
                <a:lnTo>
                  <a:pt x="30010" y="47117"/>
                </a:lnTo>
                <a:lnTo>
                  <a:pt x="47625" y="27050"/>
                </a:lnTo>
                <a:lnTo>
                  <a:pt x="47625" y="20700"/>
                </a:lnTo>
                <a:lnTo>
                  <a:pt x="26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GAURAB KUMAR</dc:creator>
  <cp:keywords>DAGDzrOu6sA,BADFG9R0EQQ</cp:keywords>
  <dc:title>GSL_FLAYER</dc:title>
  <dcterms:created xsi:type="dcterms:W3CDTF">2025-01-22T14:27:28Z</dcterms:created>
  <dcterms:modified xsi:type="dcterms:W3CDTF">2025-01-22T14:27:28Z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2025-01-22T00:00:00Z</vt:filetime>
  </property>
  <property fmtid="{D5CDD505-2E9C-101B-9397-08002B2CF9AE}" pid="5" name="Producer">
    <vt:lpwstr>www.ilovepdf.com</vt:lpwstr>
  </property>
</Properties>
</file>